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60" r:id="rId5"/>
    <p:sldId id="261" r:id="rId6"/>
    <p:sldId id="263" r:id="rId7"/>
    <p:sldId id="264" r:id="rId8"/>
    <p:sldId id="268" r:id="rId9"/>
    <p:sldId id="266" r:id="rId10"/>
    <p:sldId id="267" r:id="rId11"/>
    <p:sldId id="270" r:id="rId12"/>
    <p:sldId id="271" r:id="rId13"/>
    <p:sldId id="274" r:id="rId14"/>
    <p:sldId id="273" r:id="rId15"/>
    <p:sldId id="272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91" d="100"/>
          <a:sy n="91" d="100"/>
        </p:scale>
        <p:origin x="-486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 smtClean="0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A1C9E21C-33DB-432E-927C-5314EA221055}" type="datetimeFigureOut">
              <a:rPr lang="en-US" smtClean="0"/>
              <a:pPr/>
              <a:t>12/12/2018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AF05C1C9-3907-4FB6-B744-2218162B212C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xmlns="" val="14827580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9E21C-33DB-432E-927C-5314EA221055}" type="datetimeFigureOut">
              <a:rPr lang="en-US" smtClean="0"/>
              <a:pPr/>
              <a:t>12/12/2018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5C1C9-3907-4FB6-B744-2218162B212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67133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9E21C-33DB-432E-927C-5314EA221055}" type="datetimeFigureOut">
              <a:rPr lang="en-US" smtClean="0"/>
              <a:pPr/>
              <a:t>12/12/2018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5C1C9-3907-4FB6-B744-2218162B212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524583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9E21C-33DB-432E-927C-5314EA221055}" type="datetimeFigureOut">
              <a:rPr lang="en-US" smtClean="0"/>
              <a:pPr/>
              <a:t>12/12/2018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5C1C9-3907-4FB6-B744-2218162B212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519894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sekcij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1C9E21C-33DB-432E-927C-5314EA221055}" type="datetimeFigureOut">
              <a:rPr lang="en-US" smtClean="0"/>
              <a:pPr/>
              <a:t>12/12/2018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F05C1C9-3907-4FB6-B744-2218162B212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xmlns="" val="18665329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9E21C-33DB-432E-927C-5314EA221055}" type="datetimeFigureOut">
              <a:rPr lang="en-US" smtClean="0"/>
              <a:pPr/>
              <a:t>12/12/2018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5C1C9-3907-4FB6-B744-2218162B212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54405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9E21C-33DB-432E-927C-5314EA221055}" type="datetimeFigureOut">
              <a:rPr lang="en-US" smtClean="0"/>
              <a:pPr/>
              <a:t>12/12/2018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5C1C9-3907-4FB6-B744-2218162B212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482441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9E21C-33DB-432E-927C-5314EA221055}" type="datetimeFigureOut">
              <a:rPr lang="en-US" smtClean="0"/>
              <a:pPr/>
              <a:t>12/12/2018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5C1C9-3907-4FB6-B744-2218162B212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13883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9E21C-33DB-432E-927C-5314EA221055}" type="datetimeFigureOut">
              <a:rPr lang="en-US" smtClean="0"/>
              <a:pPr/>
              <a:t>12/12/2018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5C1C9-3907-4FB6-B744-2218162B212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970591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1C9E21C-33DB-432E-927C-5314EA221055}" type="datetimeFigureOut">
              <a:rPr lang="en-US" smtClean="0"/>
              <a:pPr/>
              <a:t>12/12/2018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F05C1C9-3907-4FB6-B744-2218162B212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xmlns="" val="2452713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1C9E21C-33DB-432E-927C-5314EA221055}" type="datetimeFigureOut">
              <a:rPr lang="en-US" smtClean="0"/>
              <a:pPr/>
              <a:t>12/12/2018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F05C1C9-3907-4FB6-B744-2218162B212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xmlns="" val="4144510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A1C9E21C-33DB-432E-927C-5314EA221055}" type="datetimeFigureOut">
              <a:rPr lang="en-US" smtClean="0"/>
              <a:pPr/>
              <a:t>12/12/2018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AF05C1C9-3907-4FB6-B744-2218162B212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xmlns="" val="1755561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915128" y="1295160"/>
            <a:ext cx="8361229" cy="810367"/>
          </a:xfrm>
        </p:spPr>
        <p:txBody>
          <a:bodyPr/>
          <a:lstStyle/>
          <a:p>
            <a:r>
              <a:rPr lang="hr-HR" sz="4400" dirty="0" smtClean="0"/>
              <a:t>PROJEKTNI DAN</a:t>
            </a:r>
            <a:endParaRPr lang="en-US" sz="4400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2499432" y="2789216"/>
            <a:ext cx="6831673" cy="1086237"/>
          </a:xfrm>
        </p:spPr>
        <p:txBody>
          <a:bodyPr>
            <a:noAutofit/>
          </a:bodyPr>
          <a:lstStyle/>
          <a:p>
            <a:r>
              <a:rPr lang="hr-HR" sz="5400" i="1" dirty="0" smtClean="0"/>
              <a:t>Idem šorom, </a:t>
            </a:r>
          </a:p>
          <a:p>
            <a:r>
              <a:rPr lang="hr-HR" sz="5400" i="1" dirty="0" smtClean="0"/>
              <a:t>mirišu kolači</a:t>
            </a:r>
            <a:endParaRPr lang="en-US" sz="5400" i="1" dirty="0"/>
          </a:p>
        </p:txBody>
      </p:sp>
    </p:spTree>
    <p:extLst>
      <p:ext uri="{BB962C8B-B14F-4D97-AF65-F5344CB8AC3E}">
        <p14:creationId xmlns:p14="http://schemas.microsoft.com/office/powerpoint/2010/main" xmlns="" val="534133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i="1" dirty="0" smtClean="0"/>
              <a:t>UKRAŠAVANJE ŠKOLE</a:t>
            </a:r>
            <a:endParaRPr lang="en-US" i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Voditeljice: Edita Maršić i asistentica Andrea</a:t>
            </a:r>
            <a:endParaRPr lang="hr-HR" dirty="0"/>
          </a:p>
          <a:p>
            <a:endParaRPr lang="hr-HR" dirty="0" smtClean="0"/>
          </a:p>
          <a:p>
            <a:r>
              <a:rPr lang="hr-HR" dirty="0" smtClean="0"/>
              <a:t>Učenici ukrašavaju kuglice kojima će ukrasiti školu.</a:t>
            </a:r>
          </a:p>
          <a:p>
            <a:r>
              <a:rPr lang="hr-HR" dirty="0" smtClean="0"/>
              <a:t>Osim kuglica pravili su razne ukrase, postavljali jaslice i izrađivali kamin</a:t>
            </a:r>
          </a:p>
          <a:p>
            <a:endParaRPr lang="en-US" dirty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93254" y="4354830"/>
            <a:ext cx="3507954" cy="2277397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861788">
            <a:off x="8590280" y="653257"/>
            <a:ext cx="2946400" cy="2209800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1159780">
            <a:off x="2225040" y="4136250"/>
            <a:ext cx="3078480" cy="2308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96466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i="1" dirty="0" smtClean="0"/>
              <a:t>INFO GRUPA</a:t>
            </a:r>
            <a:endParaRPr lang="en-US" i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Voditeljica: Ivana </a:t>
            </a:r>
            <a:r>
              <a:rPr lang="hr-HR" dirty="0" err="1" smtClean="0"/>
              <a:t>Kodrić</a:t>
            </a:r>
            <a:endParaRPr lang="hr-HR" dirty="0" smtClean="0"/>
          </a:p>
          <a:p>
            <a:endParaRPr lang="hr-HR" dirty="0"/>
          </a:p>
          <a:p>
            <a:r>
              <a:rPr lang="hr-HR" dirty="0" smtClean="0"/>
              <a:t>Učenici su pravili prezentaciju i pisali kuharicu. </a:t>
            </a:r>
          </a:p>
          <a:p>
            <a:pPr marL="0" indent="0">
              <a:buNone/>
            </a:pPr>
            <a:endParaRPr lang="hr-HR" dirty="0" smtClean="0"/>
          </a:p>
          <a:p>
            <a:pPr marL="0" indent="0">
              <a:buNone/>
            </a:pPr>
            <a:endParaRPr lang="hr-HR" dirty="0" smtClean="0"/>
          </a:p>
          <a:p>
            <a:pPr marL="0" indent="0">
              <a:buNone/>
            </a:pPr>
            <a:endParaRPr lang="hr-HR" dirty="0" smtClean="0"/>
          </a:p>
          <a:p>
            <a:endParaRPr lang="en-US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816976">
            <a:off x="7978834" y="692171"/>
            <a:ext cx="3444240" cy="2583180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15640" y="3807323"/>
            <a:ext cx="3688080" cy="2766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34382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371600" y="731520"/>
            <a:ext cx="9601200" cy="5974080"/>
          </a:xfrm>
        </p:spPr>
        <p:txBody>
          <a:bodyPr/>
          <a:lstStyle/>
          <a:p>
            <a:r>
              <a:rPr lang="hr-HR" dirty="0" smtClean="0"/>
              <a:t>Za glazbu i dobru atmosferu pobrinuo se nastavnik Alen Štefan.</a:t>
            </a:r>
            <a:endParaRPr lang="en-US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05695" y="1818409"/>
            <a:ext cx="4815840" cy="3611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40679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Svi su učenici rado sudjelovali i zabavljali </a:t>
            </a:r>
            <a:r>
              <a:rPr lang="hr-HR" dirty="0" smtClean="0"/>
              <a:t>se.</a:t>
            </a:r>
            <a:endParaRPr lang="en-US" dirty="0"/>
          </a:p>
          <a:p>
            <a:endParaRPr lang="hr-HR" dirty="0" smtClean="0"/>
          </a:p>
          <a:p>
            <a:r>
              <a:rPr lang="hr-HR" dirty="0" smtClean="0"/>
              <a:t>Na kraju su u holu škole bili izloženi slatki i ukusni kolači koje smo zajedno pojeli te krenuli </a:t>
            </a:r>
            <a:r>
              <a:rPr lang="hr-HR" smtClean="0"/>
              <a:t>svojim kućama.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830599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006042">
            <a:off x="1519991" y="541422"/>
            <a:ext cx="2727157" cy="2045368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489302">
            <a:off x="8041819" y="677681"/>
            <a:ext cx="2739312" cy="2054484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834925">
            <a:off x="1379622" y="3934327"/>
            <a:ext cx="2638926" cy="1979195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41754" y="1564106"/>
            <a:ext cx="2614164" cy="1960623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73067">
            <a:off x="9119935" y="4015112"/>
            <a:ext cx="2566737" cy="1925053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70444" y="4101263"/>
            <a:ext cx="2571210" cy="1928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45244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sz="3600" dirty="0" smtClean="0"/>
              <a:t>Prezentaciju napravili učenici </a:t>
            </a:r>
            <a:br>
              <a:rPr lang="hr-HR" sz="3600" dirty="0" smtClean="0"/>
            </a:br>
            <a:r>
              <a:rPr lang="hr-HR" sz="3600" i="1" dirty="0" smtClean="0"/>
              <a:t>info grupe</a:t>
            </a:r>
            <a:endParaRPr lang="en-US" sz="3600" i="1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87911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i="1" dirty="0" smtClean="0"/>
              <a:t>OBLATNE I TOPLA ČOKOLADA</a:t>
            </a:r>
            <a:endParaRPr lang="en-US" i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38200" y="1850563"/>
            <a:ext cx="10515600" cy="4351338"/>
          </a:xfrm>
        </p:spPr>
        <p:txBody>
          <a:bodyPr/>
          <a:lstStyle/>
          <a:p>
            <a:r>
              <a:rPr lang="hr-HR" dirty="0" smtClean="0"/>
              <a:t>Voditeljice: Renata Kalazić i Ivana Virovac-Bešić</a:t>
            </a:r>
          </a:p>
          <a:p>
            <a:endParaRPr lang="hr-HR" dirty="0"/>
          </a:p>
          <a:p>
            <a:r>
              <a:rPr lang="hr-HR" dirty="0" smtClean="0"/>
              <a:t>Pravljeni su sljedeći recepti: </a:t>
            </a:r>
          </a:p>
          <a:p>
            <a:pPr lvl="1"/>
            <a:r>
              <a:rPr lang="hr-HR" dirty="0" smtClean="0"/>
              <a:t>JAFFA ŠTANGLICE U OBLATNI</a:t>
            </a:r>
          </a:p>
          <a:p>
            <a:pPr lvl="1"/>
            <a:r>
              <a:rPr lang="hr-HR" dirty="0" smtClean="0"/>
              <a:t>ČOKOLADNE ROLICE U OBLATNI</a:t>
            </a:r>
          </a:p>
          <a:p>
            <a:pPr lvl="1"/>
            <a:r>
              <a:rPr lang="hr-HR" dirty="0" smtClean="0"/>
              <a:t>OBLATNE</a:t>
            </a:r>
          </a:p>
          <a:p>
            <a:pPr lvl="1"/>
            <a:r>
              <a:rPr lang="hr-HR" dirty="0" smtClean="0"/>
              <a:t>SALAMA</a:t>
            </a:r>
          </a:p>
          <a:p>
            <a:pPr lvl="1"/>
            <a:r>
              <a:rPr lang="hr-HR" dirty="0" smtClean="0"/>
              <a:t>TOPLA ČOKOLADA</a:t>
            </a:r>
            <a:endParaRPr lang="en-US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783222">
            <a:off x="6878320" y="2932776"/>
            <a:ext cx="4307840" cy="3230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21910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371600" y="556953"/>
            <a:ext cx="9601200" cy="5310447"/>
          </a:xfrm>
        </p:spPr>
        <p:txBody>
          <a:bodyPr/>
          <a:lstStyle/>
          <a:p>
            <a:r>
              <a:rPr lang="hr-HR" dirty="0" smtClean="0"/>
              <a:t>Sastojci koji su korišteni: </a:t>
            </a:r>
          </a:p>
          <a:p>
            <a:pPr lvl="1"/>
            <a:r>
              <a:rPr lang="hr-HR" dirty="0" smtClean="0"/>
              <a:t>Čokolada</a:t>
            </a:r>
          </a:p>
          <a:p>
            <a:pPr lvl="1"/>
            <a:r>
              <a:rPr lang="hr-HR" dirty="0" smtClean="0"/>
              <a:t>Mlijeko</a:t>
            </a:r>
          </a:p>
          <a:p>
            <a:pPr lvl="1"/>
            <a:r>
              <a:rPr lang="hr-HR" dirty="0" smtClean="0"/>
              <a:t>Šećer</a:t>
            </a:r>
          </a:p>
          <a:p>
            <a:pPr lvl="1"/>
            <a:r>
              <a:rPr lang="hr-HR" dirty="0" smtClean="0"/>
              <a:t>Jaja</a:t>
            </a:r>
          </a:p>
          <a:p>
            <a:pPr lvl="1"/>
            <a:r>
              <a:rPr lang="hr-HR" dirty="0" smtClean="0"/>
              <a:t>Oblatne</a:t>
            </a:r>
          </a:p>
          <a:p>
            <a:pPr lvl="1"/>
            <a:r>
              <a:rPr lang="hr-HR" dirty="0" smtClean="0"/>
              <a:t>Mljeveni keksi</a:t>
            </a:r>
          </a:p>
          <a:p>
            <a:pPr lvl="1"/>
            <a:r>
              <a:rPr lang="hr-HR" dirty="0" smtClean="0"/>
              <a:t>Margarin</a:t>
            </a:r>
          </a:p>
          <a:p>
            <a:pPr lvl="1"/>
            <a:endParaRPr lang="hr-HR" dirty="0" smtClean="0"/>
          </a:p>
          <a:p>
            <a:r>
              <a:rPr lang="hr-HR" dirty="0"/>
              <a:t>Dio učenika je miješao određene sastojke, dok je drugi dio pripremao oblatne za pravljenje.</a:t>
            </a:r>
          </a:p>
          <a:p>
            <a:r>
              <a:rPr lang="hr-HR" dirty="0"/>
              <a:t>Na kraju su pravili razne čokoladne poslastice.</a:t>
            </a:r>
          </a:p>
          <a:p>
            <a:pPr marL="530352" lvl="1" indent="0">
              <a:buNone/>
            </a:pPr>
            <a:endParaRPr lang="hr-HR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692926">
            <a:off x="6012872" y="532013"/>
            <a:ext cx="3757353" cy="2818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89802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i="1" dirty="0" smtClean="0"/>
              <a:t>SLATKI POKLONČIĆI</a:t>
            </a:r>
            <a:endParaRPr lang="en-US" i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Voditeljice: Željka Ađić i Dragana Mihajlović</a:t>
            </a:r>
          </a:p>
          <a:p>
            <a:endParaRPr lang="hr-HR" dirty="0"/>
          </a:p>
          <a:p>
            <a:r>
              <a:rPr lang="hr-HR" dirty="0" smtClean="0"/>
              <a:t>Pravljen je sljedeći recept:</a:t>
            </a:r>
          </a:p>
          <a:p>
            <a:pPr lvl="1"/>
            <a:r>
              <a:rPr lang="hr-HR" dirty="0" smtClean="0"/>
              <a:t>CHOCOLATE CHIP COOKIES</a:t>
            </a:r>
          </a:p>
          <a:p>
            <a:pPr marL="0" indent="0">
              <a:buNone/>
            </a:pPr>
            <a:r>
              <a:rPr lang="hr-HR" dirty="0" smtClean="0"/>
              <a:t> </a:t>
            </a:r>
          </a:p>
          <a:p>
            <a:endParaRPr lang="en-US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767679">
            <a:off x="6522720" y="3106103"/>
            <a:ext cx="3749040" cy="2811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96962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311442" y="685800"/>
            <a:ext cx="9661357" cy="5181600"/>
          </a:xfrm>
        </p:spPr>
        <p:txBody>
          <a:bodyPr>
            <a:normAutofit/>
          </a:bodyPr>
          <a:lstStyle/>
          <a:p>
            <a:r>
              <a:rPr lang="hr-HR" dirty="0" smtClean="0"/>
              <a:t>Sastojci koji su korišteni:</a:t>
            </a:r>
          </a:p>
          <a:p>
            <a:pPr lvl="1"/>
            <a:r>
              <a:rPr lang="hr-HR" dirty="0"/>
              <a:t>Maslac</a:t>
            </a:r>
          </a:p>
          <a:p>
            <a:pPr lvl="1"/>
            <a:r>
              <a:rPr lang="hr-HR" dirty="0"/>
              <a:t>Bijeli, smeđi, </a:t>
            </a:r>
            <a:r>
              <a:rPr lang="hr-HR" dirty="0" err="1"/>
              <a:t>vanilin</a:t>
            </a:r>
            <a:r>
              <a:rPr lang="hr-HR" dirty="0"/>
              <a:t> šećer</a:t>
            </a:r>
          </a:p>
          <a:p>
            <a:pPr lvl="1"/>
            <a:r>
              <a:rPr lang="hr-HR" dirty="0"/>
              <a:t>Sol</a:t>
            </a:r>
          </a:p>
          <a:p>
            <a:pPr lvl="1"/>
            <a:r>
              <a:rPr lang="hr-HR" dirty="0"/>
              <a:t>Jaja</a:t>
            </a:r>
          </a:p>
          <a:p>
            <a:pPr lvl="1"/>
            <a:r>
              <a:rPr lang="hr-HR" dirty="0"/>
              <a:t>Čokolada</a:t>
            </a:r>
          </a:p>
          <a:p>
            <a:pPr lvl="1"/>
            <a:r>
              <a:rPr lang="hr-HR" dirty="0"/>
              <a:t>Brašno</a:t>
            </a:r>
          </a:p>
          <a:p>
            <a:pPr lvl="1"/>
            <a:r>
              <a:rPr lang="hr-HR" dirty="0"/>
              <a:t>Soda </a:t>
            </a:r>
            <a:r>
              <a:rPr lang="hr-HR" dirty="0" err="1"/>
              <a:t>bikarbona</a:t>
            </a:r>
            <a:endParaRPr lang="hr-HR" dirty="0"/>
          </a:p>
          <a:p>
            <a:endParaRPr lang="hr-HR" dirty="0" smtClean="0"/>
          </a:p>
          <a:p>
            <a:r>
              <a:rPr lang="hr-HR" dirty="0" smtClean="0"/>
              <a:t>Dio </a:t>
            </a:r>
            <a:r>
              <a:rPr lang="hr-HR" dirty="0"/>
              <a:t>razreda izrezuje recepte koji će biti posluženi uz kolačiće, a drugi dio razreda je pekao </a:t>
            </a:r>
            <a:r>
              <a:rPr lang="hr-HR" dirty="0" smtClean="0"/>
              <a:t>kolačiće.</a:t>
            </a:r>
            <a:endParaRPr lang="hr-HR" dirty="0"/>
          </a:p>
          <a:p>
            <a:endParaRPr lang="hr-HR" dirty="0" smtClean="0"/>
          </a:p>
          <a:p>
            <a:pPr lvl="1"/>
            <a:endParaRPr lang="hr-HR" dirty="0"/>
          </a:p>
          <a:p>
            <a:pPr lvl="1"/>
            <a:endParaRPr lang="hr-HR" dirty="0" smtClean="0"/>
          </a:p>
          <a:p>
            <a:pPr lvl="1"/>
            <a:endParaRPr lang="hr-HR" dirty="0" smtClean="0"/>
          </a:p>
          <a:p>
            <a:pPr lvl="1"/>
            <a:endParaRPr lang="hr-HR" dirty="0" smtClean="0"/>
          </a:p>
          <a:p>
            <a:pPr marL="530352" lvl="1" indent="0">
              <a:buNone/>
            </a:pPr>
            <a:endParaRPr lang="en-US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21520">
            <a:off x="6794269" y="685800"/>
            <a:ext cx="3513513" cy="2635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80864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i="1" dirty="0" smtClean="0"/>
              <a:t>SLATKE KUGLICE</a:t>
            </a:r>
            <a:endParaRPr lang="en-US" i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Voditeljice: Ivana Medved i Svjetlana </a:t>
            </a:r>
            <a:r>
              <a:rPr lang="hr-HR" dirty="0" err="1" smtClean="0"/>
              <a:t>Falamić</a:t>
            </a:r>
            <a:endParaRPr lang="hr-HR" dirty="0" smtClean="0"/>
          </a:p>
          <a:p>
            <a:endParaRPr lang="hr-HR" dirty="0" smtClean="0"/>
          </a:p>
          <a:p>
            <a:r>
              <a:rPr lang="hr-HR" dirty="0" smtClean="0"/>
              <a:t>Pravljeni su sljedeći recepti:</a:t>
            </a:r>
          </a:p>
          <a:p>
            <a:pPr lvl="1"/>
            <a:r>
              <a:rPr lang="hr-HR" dirty="0" smtClean="0"/>
              <a:t>RAFAELO KUGLICE SA PUDINGOM</a:t>
            </a:r>
          </a:p>
          <a:p>
            <a:pPr lvl="1"/>
            <a:r>
              <a:rPr lang="hr-HR" dirty="0" smtClean="0"/>
              <a:t>ČOKOLADNE KUGLICE</a:t>
            </a:r>
          </a:p>
          <a:p>
            <a:pPr lvl="1"/>
            <a:r>
              <a:rPr lang="hr-HR" dirty="0" smtClean="0"/>
              <a:t>KUGLICE OD KEKSA I ORAHA	</a:t>
            </a:r>
          </a:p>
          <a:p>
            <a:endParaRPr lang="en-US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922268">
            <a:off x="8581548" y="484824"/>
            <a:ext cx="3215640" cy="2411730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9792219">
            <a:off x="6578916" y="3665523"/>
            <a:ext cx="3215640" cy="2411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48900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696691" y="606829"/>
            <a:ext cx="6276109" cy="5260571"/>
          </a:xfrm>
        </p:spPr>
        <p:txBody>
          <a:bodyPr>
            <a:normAutofit/>
          </a:bodyPr>
          <a:lstStyle/>
          <a:p>
            <a:r>
              <a:rPr lang="hr-HR" dirty="0" smtClean="0"/>
              <a:t>Sastojci koji su korišteni:</a:t>
            </a:r>
          </a:p>
          <a:p>
            <a:pPr lvl="1"/>
            <a:r>
              <a:rPr lang="hr-HR" dirty="0" smtClean="0"/>
              <a:t>Mlijeko</a:t>
            </a:r>
          </a:p>
          <a:p>
            <a:pPr lvl="1"/>
            <a:r>
              <a:rPr lang="hr-HR" dirty="0" smtClean="0"/>
              <a:t>Šećer</a:t>
            </a:r>
          </a:p>
          <a:p>
            <a:pPr lvl="1"/>
            <a:r>
              <a:rPr lang="hr-HR" dirty="0" smtClean="0"/>
              <a:t>Keks </a:t>
            </a:r>
          </a:p>
          <a:p>
            <a:pPr lvl="1"/>
            <a:r>
              <a:rPr lang="hr-HR" dirty="0" smtClean="0"/>
              <a:t>Kokos</a:t>
            </a:r>
          </a:p>
          <a:p>
            <a:pPr lvl="1"/>
            <a:r>
              <a:rPr lang="hr-HR" dirty="0" smtClean="0"/>
              <a:t>Orasi</a:t>
            </a:r>
          </a:p>
          <a:p>
            <a:pPr lvl="1"/>
            <a:r>
              <a:rPr lang="hr-HR" dirty="0" smtClean="0"/>
              <a:t>Maslac</a:t>
            </a:r>
          </a:p>
          <a:p>
            <a:pPr lvl="1"/>
            <a:r>
              <a:rPr lang="hr-HR" dirty="0" smtClean="0"/>
              <a:t>Puding od vanilije</a:t>
            </a:r>
          </a:p>
          <a:p>
            <a:pPr lvl="1"/>
            <a:endParaRPr lang="hr-HR" dirty="0"/>
          </a:p>
          <a:p>
            <a:r>
              <a:rPr lang="hr-HR" dirty="0"/>
              <a:t>Mljeli su orahe i kekse.</a:t>
            </a:r>
          </a:p>
          <a:p>
            <a:r>
              <a:rPr lang="hr-HR" dirty="0"/>
              <a:t>Pomiješali su sastojke i od njih pravili kuglice</a:t>
            </a:r>
          </a:p>
          <a:p>
            <a:r>
              <a:rPr lang="hr-HR" dirty="0"/>
              <a:t>Na kraju su stavljali kuglice </a:t>
            </a:r>
            <a:r>
              <a:rPr lang="hr-HR" dirty="0" smtClean="0"/>
              <a:t>u ukrasne </a:t>
            </a:r>
            <a:r>
              <a:rPr lang="hr-HR" dirty="0"/>
              <a:t>papirnate košarice</a:t>
            </a:r>
            <a:endParaRPr lang="en-US" dirty="0"/>
          </a:p>
          <a:p>
            <a:pPr lvl="1"/>
            <a:endParaRPr lang="hr-HR" dirty="0" smtClean="0"/>
          </a:p>
          <a:p>
            <a:endParaRPr lang="hr-HR" dirty="0" smtClean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795214">
            <a:off x="1075686" y="1860947"/>
            <a:ext cx="3187794" cy="2390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36277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i="1" dirty="0" smtClean="0"/>
              <a:t>TRADICIONALNI KOLAČIĆI KOJI SE NE PEKU   </a:t>
            </a:r>
            <a:endParaRPr lang="en-US" i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Voditelji: Dinko </a:t>
            </a:r>
            <a:r>
              <a:rPr lang="hr-HR" dirty="0" err="1" smtClean="0"/>
              <a:t>Subjak</a:t>
            </a:r>
            <a:r>
              <a:rPr lang="hr-HR" dirty="0" smtClean="0"/>
              <a:t> i Marija Rašić</a:t>
            </a:r>
          </a:p>
          <a:p>
            <a:endParaRPr lang="hr-HR" dirty="0"/>
          </a:p>
          <a:p>
            <a:r>
              <a:rPr lang="hr-HR" dirty="0" smtClean="0"/>
              <a:t>Pravljeni su sljedeći recepti:</a:t>
            </a:r>
          </a:p>
          <a:p>
            <a:pPr lvl="1"/>
            <a:r>
              <a:rPr lang="hr-HR" dirty="0" smtClean="0"/>
              <a:t>ORANGE TOBLERONE TROKUTI</a:t>
            </a:r>
          </a:p>
          <a:p>
            <a:pPr lvl="1"/>
            <a:r>
              <a:rPr lang="hr-HR" dirty="0" smtClean="0"/>
              <a:t>BRZE FRITULE S JOGURTOM</a:t>
            </a:r>
          </a:p>
          <a:p>
            <a:pPr lvl="1"/>
            <a:r>
              <a:rPr lang="hr-HR" dirty="0" smtClean="0"/>
              <a:t>OKRUGLICE OD SUHOG VOĆA</a:t>
            </a:r>
          </a:p>
          <a:p>
            <a:pPr lvl="1"/>
            <a:r>
              <a:rPr lang="hr-HR" dirty="0" smtClean="0"/>
              <a:t>LJEŠNJAK GNJEZDA</a:t>
            </a:r>
          </a:p>
          <a:p>
            <a:pPr marL="0" indent="0">
              <a:buNone/>
            </a:pPr>
            <a:endParaRPr lang="hr-HR" dirty="0" smtClean="0"/>
          </a:p>
          <a:p>
            <a:endParaRPr lang="hr-HR" dirty="0"/>
          </a:p>
          <a:p>
            <a:endParaRPr lang="en-US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53421">
            <a:off x="8283109" y="1736948"/>
            <a:ext cx="3113710" cy="2335283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92107" y="4267200"/>
            <a:ext cx="3022600" cy="2266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82568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371600" y="902368"/>
            <a:ext cx="9601200" cy="4965032"/>
          </a:xfrm>
        </p:spPr>
        <p:txBody>
          <a:bodyPr>
            <a:normAutofit/>
          </a:bodyPr>
          <a:lstStyle/>
          <a:p>
            <a:r>
              <a:rPr lang="hr-HR" dirty="0" smtClean="0"/>
              <a:t>Sastojci koji su korišteni:</a:t>
            </a:r>
          </a:p>
          <a:p>
            <a:pPr lvl="1"/>
            <a:r>
              <a:rPr lang="hr-HR" dirty="0"/>
              <a:t>Keksi</a:t>
            </a:r>
          </a:p>
          <a:p>
            <a:pPr lvl="1"/>
            <a:r>
              <a:rPr lang="hr-HR" dirty="0"/>
              <a:t>Lješnjaci</a:t>
            </a:r>
          </a:p>
          <a:p>
            <a:pPr lvl="1"/>
            <a:r>
              <a:rPr lang="hr-HR" dirty="0"/>
              <a:t>Suho voće</a:t>
            </a:r>
          </a:p>
          <a:p>
            <a:pPr lvl="1"/>
            <a:r>
              <a:rPr lang="hr-HR" dirty="0"/>
              <a:t>Žele bomboni</a:t>
            </a:r>
          </a:p>
          <a:p>
            <a:pPr lvl="1"/>
            <a:r>
              <a:rPr lang="hr-HR" dirty="0"/>
              <a:t>Grožđice</a:t>
            </a:r>
          </a:p>
          <a:p>
            <a:endParaRPr lang="hr-HR" dirty="0" smtClean="0"/>
          </a:p>
          <a:p>
            <a:endParaRPr lang="hr-HR" dirty="0" smtClean="0"/>
          </a:p>
          <a:p>
            <a:r>
              <a:rPr lang="hr-HR" dirty="0"/>
              <a:t>Jedan dio učenika je mljeo kekse i lješnjake, a drugi dio razreda je rezao suho voće (žele bombon, grožđice i suhe šljive) </a:t>
            </a:r>
            <a:endParaRPr lang="en-US" dirty="0"/>
          </a:p>
          <a:p>
            <a:endParaRPr lang="hr-HR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226237">
            <a:off x="6943897" y="520451"/>
            <a:ext cx="3447011" cy="2585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82955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rop">
  <a:themeElements>
    <a:clrScheme name="Plava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Crop">
      <a:majorFont>
        <a:latin typeface="Franklin Gothic Book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TM10001105[[fn=Obrezivanje]]</Template>
  <TotalTime>188</TotalTime>
  <Words>345</Words>
  <Application>Microsoft Office PowerPoint</Application>
  <PresentationFormat>Custom</PresentationFormat>
  <Paragraphs>96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Crop</vt:lpstr>
      <vt:lpstr>PROJEKTNI DAN</vt:lpstr>
      <vt:lpstr>OBLATNE I TOPLA ČOKOLADA</vt:lpstr>
      <vt:lpstr>Slide 3</vt:lpstr>
      <vt:lpstr>SLATKI POKLONČIĆI</vt:lpstr>
      <vt:lpstr>Slide 5</vt:lpstr>
      <vt:lpstr>SLATKE KUGLICE</vt:lpstr>
      <vt:lpstr>Slide 7</vt:lpstr>
      <vt:lpstr>TRADICIONALNI KOLAČIĆI KOJI SE NE PEKU   </vt:lpstr>
      <vt:lpstr>Slide 9</vt:lpstr>
      <vt:lpstr>UKRAŠAVANJE ŠKOLE</vt:lpstr>
      <vt:lpstr>INFO GRUPA</vt:lpstr>
      <vt:lpstr>Slide 12</vt:lpstr>
      <vt:lpstr>Slide 13</vt:lpstr>
      <vt:lpstr>Slide 14</vt:lpstr>
      <vt:lpstr>Prezentaciju napravili učenici  info grupe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IDEM ŠOROM MIRIŠU KOLAČI</dc:title>
  <dc:creator>Windows User</dc:creator>
  <cp:lastModifiedBy>Ivana</cp:lastModifiedBy>
  <cp:revision>18</cp:revision>
  <dcterms:created xsi:type="dcterms:W3CDTF">2018-12-12T07:04:08Z</dcterms:created>
  <dcterms:modified xsi:type="dcterms:W3CDTF">2018-12-12T21:07:57Z</dcterms:modified>
</cp:coreProperties>
</file>