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,,Otpad preradi – ukras izradi´´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rebrna krila - Božić dolaz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2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283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981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562600" cy="4171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UKRASI OD CD-ova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91000"/>
            <a:ext cx="3048000" cy="228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777317" cy="3889977"/>
          </a:xfrm>
        </p:spPr>
        <p:txBody>
          <a:bodyPr/>
          <a:lstStyle/>
          <a:p>
            <a:r>
              <a:rPr lang="hr-HR" dirty="0"/>
              <a:t>Učenici </a:t>
            </a:r>
            <a:r>
              <a:rPr lang="hr-HR" dirty="0" smtClean="0"/>
              <a:t>ove grupe radili su razne </a:t>
            </a:r>
            <a:r>
              <a:rPr lang="hr-HR" dirty="0"/>
              <a:t>ukrase od CD-ova.</a:t>
            </a:r>
          </a:p>
          <a:p>
            <a:r>
              <a:rPr lang="hr-HR" dirty="0"/>
              <a:t>Koristili su salvete, lakove za nokte i stari papir da bi dobili kuglice za jelku.</a:t>
            </a:r>
          </a:p>
          <a:p>
            <a:r>
              <a:rPr lang="hr-HR" dirty="0"/>
              <a:t>Voditelji ove grupe </a:t>
            </a:r>
            <a:r>
              <a:rPr lang="hr-HR" dirty="0" smtClean="0"/>
              <a:t> bili su </a:t>
            </a:r>
            <a:r>
              <a:rPr lang="hr-HR" dirty="0"/>
              <a:t>Marija Čovčić i Andrija </a:t>
            </a:r>
            <a:r>
              <a:rPr lang="hr-HR" dirty="0" smtClean="0"/>
              <a:t>Ivanišić.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15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6172200" cy="462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DEKORACIJE OD DRVETA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6777317" cy="3508977"/>
          </a:xfrm>
        </p:spPr>
        <p:txBody>
          <a:bodyPr/>
          <a:lstStyle/>
          <a:p>
            <a:r>
              <a:rPr lang="hr-HR" dirty="0"/>
              <a:t>Učenici su vrlo zadovoljni napravljenim dekoracijama od </a:t>
            </a:r>
            <a:r>
              <a:rPr lang="hr-HR" dirty="0" smtClean="0"/>
              <a:t>drveta.</a:t>
            </a:r>
            <a:endParaRPr lang="hr-HR" dirty="0"/>
          </a:p>
          <a:p>
            <a:r>
              <a:rPr lang="hr-HR" dirty="0"/>
              <a:t>Izrađivali su štalicu i figurice koje su u njoj. </a:t>
            </a:r>
          </a:p>
          <a:p>
            <a:r>
              <a:rPr lang="hr-HR" dirty="0"/>
              <a:t>Voditelji ove grupe </a:t>
            </a:r>
            <a:r>
              <a:rPr lang="hr-HR" dirty="0" smtClean="0"/>
              <a:t> bili su </a:t>
            </a:r>
            <a:r>
              <a:rPr lang="hr-HR" dirty="0" smtClean="0"/>
              <a:t>Velimir </a:t>
            </a:r>
            <a:r>
              <a:rPr lang="hr-HR" dirty="0"/>
              <a:t>Stanić i Mirko </a:t>
            </a:r>
            <a:r>
              <a:rPr lang="hr-HR" dirty="0" smtClean="0"/>
              <a:t>Adamović.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89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14400"/>
            <a:ext cx="2938183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INFO GRUPA(novinari)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3886200" cy="2914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Naša radionica obilazila je sve ostale radionice te smo razgovarali </a:t>
            </a:r>
            <a:r>
              <a:rPr lang="hr-HR" dirty="0" smtClean="0"/>
              <a:t>s nastavnicima </a:t>
            </a:r>
            <a:r>
              <a:rPr lang="hr-HR" dirty="0" smtClean="0"/>
              <a:t>i učenicima.</a:t>
            </a:r>
          </a:p>
          <a:p>
            <a:r>
              <a:rPr lang="hr-HR" dirty="0" smtClean="0"/>
              <a:t>Dobili smo vrlo zanimljive odgovore.</a:t>
            </a:r>
          </a:p>
          <a:p>
            <a:r>
              <a:rPr lang="hr-HR" dirty="0" smtClean="0"/>
              <a:t>Voditelji ove grupe </a:t>
            </a:r>
            <a:r>
              <a:rPr lang="hr-HR" dirty="0" smtClean="0"/>
              <a:t> bili su </a:t>
            </a:r>
            <a:r>
              <a:rPr lang="hr-HR" dirty="0" smtClean="0"/>
              <a:t>Marija Dujić i Alen Štefan.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68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Dobili smo vrlo zanimljive odgovore.</a:t>
            </a:r>
          </a:p>
          <a:p>
            <a:r>
              <a:rPr lang="hr-HR" dirty="0" smtClean="0"/>
              <a:t>Svima se svidio projektni dan</a:t>
            </a:r>
            <a:r>
              <a:rPr lang="hr-HR" dirty="0" smtClean="0"/>
              <a:t>. Učenici </a:t>
            </a:r>
            <a:r>
              <a:rPr lang="hr-HR" dirty="0" smtClean="0"/>
              <a:t>smataraju da je prerađivanje otpada korisno.</a:t>
            </a:r>
          </a:p>
          <a:p>
            <a:r>
              <a:rPr lang="hr-HR" dirty="0" smtClean="0"/>
              <a:t>Većina njih </a:t>
            </a:r>
            <a:r>
              <a:rPr lang="hr-HR" dirty="0" smtClean="0"/>
              <a:t>kod kuće će primjenjivati </a:t>
            </a:r>
            <a:r>
              <a:rPr lang="hr-HR" dirty="0" smtClean="0"/>
              <a:t>naučene tehnike pri izradi božićnih ukrasa.</a:t>
            </a:r>
          </a:p>
        </p:txBody>
      </p:sp>
    </p:spTree>
    <p:extLst>
      <p:ext uri="{BB962C8B-B14F-4D97-AF65-F5344CB8AC3E}">
        <p14:creationId xmlns:p14="http://schemas.microsoft.com/office/powerpoint/2010/main" val="387271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Otpad preradi – ukras izradi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Cilj je bio ukrasiti školu ekološkim i recikliranim ukrasima povodom blagdana u prosincu.</a:t>
            </a:r>
          </a:p>
          <a:p>
            <a:r>
              <a:rPr lang="hr-HR" dirty="0" smtClean="0"/>
              <a:t>Namjena je bila razviti ekološku svijest učenika te razviti kreativnost.</a:t>
            </a:r>
          </a:p>
          <a:p>
            <a:r>
              <a:rPr lang="hr-HR" dirty="0" smtClean="0"/>
              <a:t>U projektu su sudjelovali učenici 5.-8. razreda, razrednici i stručni suradnici.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1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Otpad preradi – ukras izradi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Učenici su se mogli prijaviti u 8 radionica 28.11.2016</a:t>
            </a:r>
          </a:p>
          <a:p>
            <a:r>
              <a:rPr lang="hr-HR" dirty="0" smtClean="0"/>
              <a:t>Projekt je započeo 30.11.2016.</a:t>
            </a:r>
          </a:p>
          <a:p>
            <a:r>
              <a:rPr lang="hr-HR" dirty="0" smtClean="0"/>
              <a:t>Oko 12:00 h mogli smo vidjeti sve radove predstavljene u školskom hodniku.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86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POPIS RADIONICA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Ovo su 8 radionica u koje su se učenici mogli prijaviti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337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67200"/>
            <a:ext cx="27432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STARI PAPIR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09" y="3657600"/>
            <a:ext cx="3429000" cy="2571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/>
          <a:lstStyle/>
          <a:p>
            <a:r>
              <a:rPr lang="hr-HR" dirty="0"/>
              <a:t>U dogovoru s </a:t>
            </a:r>
            <a:r>
              <a:rPr lang="hr-HR" dirty="0" smtClean="0"/>
              <a:t>nastavnicima učenici su </a:t>
            </a:r>
            <a:r>
              <a:rPr lang="hr-HR" dirty="0"/>
              <a:t>donijeli stari papir i izrađivali </a:t>
            </a:r>
            <a:r>
              <a:rPr lang="hr-HR" dirty="0" smtClean="0"/>
              <a:t>božićne </a:t>
            </a:r>
            <a:r>
              <a:rPr lang="hr-HR" dirty="0"/>
              <a:t>ukrase od starog papira.</a:t>
            </a:r>
          </a:p>
          <a:p>
            <a:r>
              <a:rPr lang="hr-HR" dirty="0" smtClean="0"/>
              <a:t>Voditeljice ove radionice </a:t>
            </a:r>
            <a:r>
              <a:rPr lang="hr-HR" dirty="0" smtClean="0"/>
              <a:t> bile su </a:t>
            </a:r>
            <a:r>
              <a:rPr lang="hr-HR" dirty="0"/>
              <a:t>nastavnice Marija Rašić i Jelena Korov – </a:t>
            </a:r>
            <a:r>
              <a:rPr lang="hr-HR" dirty="0" smtClean="0"/>
              <a:t>Ježić.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98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PLETENE KUGLICE I BORIĆI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87932"/>
            <a:ext cx="3276600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0"/>
            <a:ext cx="3352800" cy="2514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/>
          <a:lstStyle/>
          <a:p>
            <a:r>
              <a:rPr lang="hr-HR" dirty="0" smtClean="0"/>
              <a:t>Učenici su bili oduševljeni izradom pletenih</a:t>
            </a:r>
            <a:r>
              <a:rPr lang="hr-HR" dirty="0"/>
              <a:t> kuglica i </a:t>
            </a:r>
            <a:r>
              <a:rPr lang="hr-HR" dirty="0" smtClean="0"/>
              <a:t>borića.</a:t>
            </a:r>
            <a:endParaRPr lang="hr-HR" dirty="0"/>
          </a:p>
          <a:p>
            <a:r>
              <a:rPr lang="hr-HR" dirty="0"/>
              <a:t>Voditeljice</a:t>
            </a:r>
            <a:r>
              <a:rPr lang="hr-HR" dirty="0" smtClean="0"/>
              <a:t> ove </a:t>
            </a:r>
            <a:r>
              <a:rPr lang="hr-HR" dirty="0"/>
              <a:t>radionice </a:t>
            </a:r>
            <a:r>
              <a:rPr lang="hr-HR" dirty="0" smtClean="0"/>
              <a:t>bile su nastavnice </a:t>
            </a:r>
            <a:r>
              <a:rPr lang="hr-HR" dirty="0"/>
              <a:t>Dragana Mihajlović i Željka Ađić</a:t>
            </a:r>
            <a:r>
              <a:rPr lang="hr-HR" dirty="0" smtClean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28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OD KARTONA I PLASTIČNE VREĆICE DO </a:t>
            </a:r>
            <a:r>
              <a:rPr lang="hr-HR" dirty="0" smtClean="0"/>
              <a:t>KUGLICE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91" y="3276600"/>
            <a:ext cx="2895600" cy="2895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Učenike je ova radionica </a:t>
            </a:r>
            <a:r>
              <a:rPr lang="hr-HR" dirty="0" smtClean="0"/>
              <a:t>zainteresirala </a:t>
            </a:r>
            <a:r>
              <a:rPr lang="hr-HR" dirty="0"/>
              <a:t>jer je vrlo zanimljiva i </a:t>
            </a:r>
            <a:r>
              <a:rPr lang="hr-HR" dirty="0" smtClean="0"/>
              <a:t>ukrase je vrlo jednostavno izraditi.</a:t>
            </a:r>
          </a:p>
          <a:p>
            <a:r>
              <a:rPr lang="hr-HR" dirty="0" smtClean="0"/>
              <a:t>Voditeljice </a:t>
            </a:r>
            <a:r>
              <a:rPr lang="hr-HR" dirty="0"/>
              <a:t>ove radionice </a:t>
            </a:r>
            <a:r>
              <a:rPr lang="hr-HR" dirty="0" smtClean="0"/>
              <a:t> bile su </a:t>
            </a:r>
            <a:r>
              <a:rPr lang="hr-HR" dirty="0"/>
              <a:t>Svjetlana Falamić i Vlatka </a:t>
            </a:r>
            <a:r>
              <a:rPr lang="hr-HR" dirty="0" smtClean="0"/>
              <a:t>Šereg.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4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RECIKLIRANA </a:t>
            </a:r>
            <a:r>
              <a:rPr lang="hr-HR" dirty="0" smtClean="0"/>
              <a:t>KNJIGA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03518"/>
            <a:ext cx="3352800" cy="2514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i nastavnici ove grupe </a:t>
            </a:r>
            <a:r>
              <a:rPr lang="hr-HR" dirty="0" smtClean="0"/>
              <a:t> </a:t>
            </a:r>
            <a:r>
              <a:rPr lang="hr-HR" dirty="0"/>
              <a:t>radili </a:t>
            </a:r>
            <a:r>
              <a:rPr lang="hr-HR" dirty="0" err="1" smtClean="0"/>
              <a:t>suprelijepe</a:t>
            </a:r>
            <a:r>
              <a:rPr lang="hr-HR" dirty="0" smtClean="0"/>
              <a:t> </a:t>
            </a:r>
            <a:r>
              <a:rPr lang="hr-HR" dirty="0"/>
              <a:t>ukrase od starih knjiga </a:t>
            </a:r>
            <a:r>
              <a:rPr lang="hr-HR" dirty="0" smtClean="0"/>
              <a:t>te im dali novi </a:t>
            </a:r>
            <a:r>
              <a:rPr lang="hr-HR" dirty="0"/>
              <a:t>život.</a:t>
            </a:r>
          </a:p>
          <a:p>
            <a:r>
              <a:rPr lang="hr-HR" dirty="0"/>
              <a:t>Voditeljice ove radionice </a:t>
            </a:r>
            <a:r>
              <a:rPr lang="hr-HR" dirty="0" smtClean="0"/>
              <a:t> bile su </a:t>
            </a:r>
            <a:r>
              <a:rPr lang="hr-HR" dirty="0"/>
              <a:t>Renata Kalazić i Ivana </a:t>
            </a:r>
            <a:r>
              <a:rPr lang="hr-HR" dirty="0" smtClean="0"/>
              <a:t>Virovac-Bešić.</a:t>
            </a:r>
            <a:endParaRPr lang="hr-HR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43400"/>
            <a:ext cx="3344779" cy="18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6934200" cy="3874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KUGLE OD ŠPAGE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40333"/>
            <a:ext cx="3124200" cy="23431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r>
              <a:rPr lang="hr-HR" dirty="0"/>
              <a:t>Učenici su koristili </a:t>
            </a:r>
            <a:r>
              <a:rPr lang="hr-HR" dirty="0" smtClean="0"/>
              <a:t>špage </a:t>
            </a:r>
            <a:r>
              <a:rPr lang="hr-HR" dirty="0"/>
              <a:t>i konce koje su omotavali oko balona, lijepili </a:t>
            </a:r>
            <a:r>
              <a:rPr lang="hr-HR" dirty="0" smtClean="0"/>
              <a:t> </a:t>
            </a:r>
            <a:r>
              <a:rPr lang="hr-HR" dirty="0"/>
              <a:t>štirkom i </a:t>
            </a:r>
            <a:r>
              <a:rPr lang="hr-HR" dirty="0" smtClean="0"/>
              <a:t>sušili </a:t>
            </a:r>
            <a:r>
              <a:rPr lang="hr-HR" dirty="0"/>
              <a:t>fenom.</a:t>
            </a:r>
          </a:p>
          <a:p>
            <a:r>
              <a:rPr lang="hr-HR" dirty="0"/>
              <a:t>Voditeljice ove grupe </a:t>
            </a:r>
            <a:r>
              <a:rPr lang="hr-HR" dirty="0" smtClean="0"/>
              <a:t> bile su </a:t>
            </a:r>
            <a:r>
              <a:rPr lang="hr-HR" dirty="0"/>
              <a:t>Evica Jakić i Nada Birovljević.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29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2">
      <a:dk1>
        <a:srgbClr val="008000"/>
      </a:dk1>
      <a:lt1>
        <a:srgbClr val="CC0000"/>
      </a:lt1>
      <a:dk2>
        <a:srgbClr val="FFFFFF"/>
      </a:dk2>
      <a:lt2>
        <a:srgbClr val="FF0000"/>
      </a:lt2>
      <a:accent1>
        <a:srgbClr val="008000"/>
      </a:accent1>
      <a:accent2>
        <a:srgbClr val="CC0000"/>
      </a:accent2>
      <a:accent3>
        <a:srgbClr val="FF0000"/>
      </a:accent3>
      <a:accent4>
        <a:srgbClr val="008000"/>
      </a:accent4>
      <a:accent5>
        <a:srgbClr val="FF0000"/>
      </a:accent5>
      <a:accent6>
        <a:srgbClr val="008000"/>
      </a:accent6>
      <a:hlink>
        <a:srgbClr val="FF0000"/>
      </a:hlink>
      <a:folHlink>
        <a:srgbClr val="008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161</TotalTime>
  <Words>395</Words>
  <Application>Microsoft Office PowerPoint</Application>
  <PresentationFormat>On-screen Show (4:3)</PresentationFormat>
  <Paragraphs>41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Austin</vt:lpstr>
      <vt:lpstr>,,Otpad preradi – ukras izradi´´</vt:lpstr>
      <vt:lpstr>Otpad preradi – ukras izradi</vt:lpstr>
      <vt:lpstr>Otpad preradi – ukras izradi</vt:lpstr>
      <vt:lpstr>POPIS RADIONICA</vt:lpstr>
      <vt:lpstr>STARI PAPIR </vt:lpstr>
      <vt:lpstr>PLETENE KUGLICE I BORIĆI </vt:lpstr>
      <vt:lpstr>OD KARTONA I PLASTIČNE VREĆICE DO KUGLICE</vt:lpstr>
      <vt:lpstr>RECIKLIRANA KNJIGA</vt:lpstr>
      <vt:lpstr>KUGLE OD ŠPAGE </vt:lpstr>
      <vt:lpstr>UKRASI OD CD-ova </vt:lpstr>
      <vt:lpstr>DEKORACIJE OD DRVETA </vt:lpstr>
      <vt:lpstr>INFO GRUPA(novinari)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,,Otpad preradi – ukras izradi´´</dc:title>
  <dc:creator>TINO</dc:creator>
  <cp:lastModifiedBy>user</cp:lastModifiedBy>
  <cp:revision>11</cp:revision>
  <dcterms:created xsi:type="dcterms:W3CDTF">2006-08-16T00:00:00Z</dcterms:created>
  <dcterms:modified xsi:type="dcterms:W3CDTF">2016-12-09T09:50:25Z</dcterms:modified>
</cp:coreProperties>
</file>