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FDEDDE0-7562-46AC-954B-3B41CC6C3676}" type="datetimeFigureOut">
              <a:rPr lang="sr-Latn-CS" smtClean="0"/>
              <a:pPr/>
              <a:t>27.11.2016.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CEB451C-27A8-4A6D-B965-11D5792A557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r-HR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hr-HR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hr-HR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hr-HR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hr-HR" sz="3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P.O. LACIĆI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hr-H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br>
              <a:rPr lang="hr-HR" sz="8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hr-H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hr-HR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8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hr-HR" sz="7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ŠUMA STRIBOROVA</a:t>
            </a:r>
            <a:r>
              <a:rPr lang="hr-HR" sz="6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hr-HR" sz="6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3500430" y="4643446"/>
            <a:ext cx="2335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17. 11. 2016.</a:t>
            </a:r>
            <a:endParaRPr lang="hr-H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Vidjevši izlegnute svračiće snaha pred svima otkriva da je guja.</a:t>
            </a:r>
            <a:endParaRPr lang="hr-HR" dirty="0"/>
          </a:p>
        </p:txBody>
      </p:sp>
      <p:pic>
        <p:nvPicPr>
          <p:cNvPr id="4" name="Content Placeholder 3" descr="šuma striborova 0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 i snaha tjeraju majku iz kuće.</a:t>
            </a:r>
            <a:endParaRPr lang="hr-HR" dirty="0"/>
          </a:p>
        </p:txBody>
      </p:sp>
      <p:pic>
        <p:nvPicPr>
          <p:cNvPr id="4" name="Content Placeholder 3" descr="šuma striborova 0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Domaći žele pomoći žalosnoj majci.</a:t>
            </a:r>
            <a:endParaRPr lang="hr-HR" dirty="0"/>
          </a:p>
        </p:txBody>
      </p:sp>
      <p:pic>
        <p:nvPicPr>
          <p:cNvPr id="4" name="Content Placeholder 3" descr="šuma striborova 0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Vode ju šumskom starješini Striboru.</a:t>
            </a:r>
            <a:endParaRPr lang="hr-HR" dirty="0"/>
          </a:p>
        </p:txBody>
      </p:sp>
      <p:pic>
        <p:nvPicPr>
          <p:cNvPr id="4" name="Content Placeholder 3" descr="šuma striborova 0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Stribor nudi majci mladost i sreću, ali ga ona odbija jer ne želi zaboraviti sina.</a:t>
            </a:r>
            <a:endParaRPr lang="hr-HR" dirty="0"/>
          </a:p>
        </p:txBody>
      </p:sp>
      <p:pic>
        <p:nvPicPr>
          <p:cNvPr id="4" name="Content Placeholder 3" descr="šuma striborova 0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Šuma nestaje i sva čarolija u njoj. </a:t>
            </a:r>
            <a:br>
              <a:rPr lang="hr-HR" dirty="0" smtClean="0"/>
            </a:br>
            <a:r>
              <a:rPr lang="hr-HR" dirty="0" smtClean="0"/>
              <a:t>Majka i sin ostaju sami.</a:t>
            </a:r>
            <a:endParaRPr lang="hr-HR" dirty="0"/>
          </a:p>
        </p:txBody>
      </p:sp>
      <p:pic>
        <p:nvPicPr>
          <p:cNvPr id="4" name="Content Placeholder 3" descr="šuma striborova 0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Sin se pokajao i oženio dobru djevojku.</a:t>
            </a:r>
            <a:endParaRPr lang="hr-HR" dirty="0"/>
          </a:p>
        </p:txBody>
      </p:sp>
      <p:pic>
        <p:nvPicPr>
          <p:cNvPr id="4" name="Content Placeholder 3" descr="šuma striborova 08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 tada žive zajedno sretni i veseli!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hr-HR" sz="6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452141" y="2967335"/>
            <a:ext cx="22397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KRAJ</a:t>
            </a:r>
          </a:p>
          <a:p>
            <a:pPr algn="ctr"/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izradi sudjelovali: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01752" y="2348880"/>
            <a:ext cx="8503920" cy="3528392"/>
          </a:xfrm>
        </p:spPr>
        <p:txBody>
          <a:bodyPr/>
          <a:lstStyle/>
          <a:p>
            <a:r>
              <a:rPr lang="hr-HR" dirty="0"/>
              <a:t>Sara </a:t>
            </a:r>
            <a:r>
              <a:rPr lang="hr-HR" dirty="0" err="1"/>
              <a:t>Ivković</a:t>
            </a:r>
            <a:r>
              <a:rPr lang="hr-HR" dirty="0"/>
              <a:t>, Klara Nemet, Valerija Vinković, (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1.r.</a:t>
            </a:r>
            <a:r>
              <a:rPr lang="hr-HR" dirty="0"/>
              <a:t>),</a:t>
            </a:r>
          </a:p>
          <a:p>
            <a:r>
              <a:rPr lang="hr-HR" dirty="0"/>
              <a:t> Paola </a:t>
            </a:r>
            <a:r>
              <a:rPr lang="hr-HR" dirty="0" err="1"/>
              <a:t>Samsa</a:t>
            </a:r>
            <a:r>
              <a:rPr lang="hr-HR" dirty="0"/>
              <a:t>, Tamara </a:t>
            </a:r>
            <a:r>
              <a:rPr lang="hr-HR" dirty="0" err="1"/>
              <a:t>Dominović</a:t>
            </a:r>
            <a:r>
              <a:rPr lang="hr-HR" dirty="0"/>
              <a:t>, (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2.r.</a:t>
            </a:r>
            <a:r>
              <a:rPr lang="hr-HR" dirty="0"/>
              <a:t>),</a:t>
            </a:r>
          </a:p>
          <a:p>
            <a:r>
              <a:rPr lang="hr-HR" dirty="0" err="1"/>
              <a:t>Mia</a:t>
            </a:r>
            <a:r>
              <a:rPr lang="hr-HR" dirty="0"/>
              <a:t> </a:t>
            </a:r>
            <a:r>
              <a:rPr lang="hr-HR" dirty="0" err="1"/>
              <a:t>Štraub</a:t>
            </a:r>
            <a:r>
              <a:rPr lang="hr-HR" dirty="0"/>
              <a:t>, Edi Poljak, (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3.r.</a:t>
            </a:r>
            <a:r>
              <a:rPr lang="hr-HR" dirty="0"/>
              <a:t>),</a:t>
            </a:r>
          </a:p>
          <a:p>
            <a:r>
              <a:rPr lang="hr-HR" dirty="0"/>
              <a:t>Tomislav Kovačević, Mateo </a:t>
            </a:r>
            <a:r>
              <a:rPr lang="hr-HR" dirty="0" err="1"/>
              <a:t>Tivanovac</a:t>
            </a:r>
            <a:r>
              <a:rPr lang="hr-HR" dirty="0"/>
              <a:t>, Jakov Vinković, Iva </a:t>
            </a:r>
            <a:r>
              <a:rPr lang="hr-HR" dirty="0" err="1"/>
              <a:t>Štraub</a:t>
            </a:r>
            <a:r>
              <a:rPr lang="hr-HR" dirty="0"/>
              <a:t>, Matija </a:t>
            </a:r>
            <a:r>
              <a:rPr lang="hr-HR" dirty="0" err="1"/>
              <a:t>Štraub</a:t>
            </a:r>
            <a:r>
              <a:rPr lang="hr-HR" dirty="0"/>
              <a:t>, (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4.r.</a:t>
            </a:r>
            <a:r>
              <a:rPr lang="hr-HR" dirty="0"/>
              <a:t>)</a:t>
            </a:r>
          </a:p>
          <a:p>
            <a:r>
              <a:rPr lang="hr-HR" dirty="0"/>
              <a:t> </a:t>
            </a:r>
            <a:r>
              <a:rPr lang="hr-HR" dirty="0" smtClean="0"/>
              <a:t>Učiteljice: </a:t>
            </a:r>
            <a:r>
              <a:rPr lang="hr-HR" dirty="0"/>
              <a:t>Ivanka Knez i Marijana </a:t>
            </a:r>
            <a:r>
              <a:rPr lang="hr-HR" dirty="0" err="1"/>
              <a:t>Butor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009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Mladić u šumi sječe drva.</a:t>
            </a:r>
            <a:endParaRPr lang="hr-HR" dirty="0"/>
          </a:p>
        </p:txBody>
      </p:sp>
      <p:pic>
        <p:nvPicPr>
          <p:cNvPr id="4" name="Content Placeholder 3" descr="šuma striborova 0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Pred njim se pojavljuje guja.</a:t>
            </a:r>
            <a:endParaRPr lang="hr-HR" dirty="0"/>
          </a:p>
        </p:txBody>
      </p:sp>
      <p:pic>
        <p:nvPicPr>
          <p:cNvPr id="4" name="Content Placeholder 3" descr="šuma striborova 0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Guja se pretvara u prelijepu djevojku.</a:t>
            </a:r>
            <a:endParaRPr lang="hr-HR" dirty="0"/>
          </a:p>
        </p:txBody>
      </p:sp>
      <p:pic>
        <p:nvPicPr>
          <p:cNvPr id="4" name="Content Placeholder 3" descr="šuma striborova 0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Mladić dovodi djevojku svojoj kući.</a:t>
            </a:r>
            <a:endParaRPr lang="hr-HR" dirty="0"/>
          </a:p>
        </p:txBody>
      </p:sp>
      <p:pic>
        <p:nvPicPr>
          <p:cNvPr id="4" name="Content Placeholder 3" descr="šuma striborova 0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Zla snaha tjera majku na vrh litice po snijeg da se umije.</a:t>
            </a:r>
            <a:endParaRPr lang="hr-HR" dirty="0"/>
          </a:p>
        </p:txBody>
      </p:sp>
      <p:pic>
        <p:nvPicPr>
          <p:cNvPr id="4" name="Content Placeholder 3" descr="šuma striborova 0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Šalje ju i na zamrznuto jezero po šarana za ručak.</a:t>
            </a:r>
            <a:endParaRPr lang="hr-HR" dirty="0"/>
          </a:p>
        </p:txBody>
      </p:sp>
      <p:pic>
        <p:nvPicPr>
          <p:cNvPr id="4" name="Content Placeholder 3" descr="šuma striborova 0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Dobra majka pomaže siromašnoj djevojci i dobiva od nje luči.</a:t>
            </a:r>
            <a:endParaRPr lang="hr-HR" dirty="0"/>
          </a:p>
        </p:txBody>
      </p:sp>
      <p:pic>
        <p:nvPicPr>
          <p:cNvPr id="4" name="Content Placeholder 3" descr="šuma striborova 0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Domaći iskaču iz zapaljene luči i </a:t>
            </a:r>
            <a:br>
              <a:rPr lang="hr-HR" dirty="0" smtClean="0"/>
            </a:br>
            <a:r>
              <a:rPr lang="hr-HR" dirty="0" smtClean="0"/>
              <a:t>razveseljavaju staru majku.</a:t>
            </a:r>
            <a:endParaRPr lang="hr-HR" dirty="0"/>
          </a:p>
        </p:txBody>
      </p:sp>
      <p:pic>
        <p:nvPicPr>
          <p:cNvPr id="4" name="Content Placeholder 3" descr="šuma striborova 0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224" y="1550035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rgbClr val="D7ECC9"/>
      </a:lt1>
      <a:dk2>
        <a:srgbClr val="446E27"/>
      </a:dk2>
      <a:lt2>
        <a:srgbClr val="F8EDC5"/>
      </a:lt2>
      <a:accent1>
        <a:srgbClr val="3891A7"/>
      </a:accent1>
      <a:accent2>
        <a:srgbClr val="FEB80A"/>
      </a:accent2>
      <a:accent3>
        <a:srgbClr val="446E27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</TotalTime>
  <Words>197</Words>
  <Application>Microsoft Office PowerPoint</Application>
  <PresentationFormat>Prikaz na zaslonu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Civic</vt:lpstr>
      <vt:lpstr>               ŠUMA STRIBOROVA </vt:lpstr>
      <vt:lpstr>Mladić u šumi sječe drva.</vt:lpstr>
      <vt:lpstr>Pred njim se pojavljuje guja.</vt:lpstr>
      <vt:lpstr>Guja se pretvara u prelijepu djevojku.</vt:lpstr>
      <vt:lpstr>Mladić dovodi djevojku svojoj kući.</vt:lpstr>
      <vt:lpstr>   Zla snaha tjera majku na vrh litice po snijeg da se umije.</vt:lpstr>
      <vt:lpstr>Šalje ju i na zamrznuto jezero po šarana za ručak.</vt:lpstr>
      <vt:lpstr>Dobra majka pomaže siromašnoj djevojci i dobiva od nje luči.</vt:lpstr>
      <vt:lpstr>Domaći iskaču iz zapaljene luči i  razveseljavaju staru majku.</vt:lpstr>
      <vt:lpstr>Vidjevši izlegnute svračiće snaha pred svima otkriva da je guja.</vt:lpstr>
      <vt:lpstr>Sin i snaha tjeraju majku iz kuće.</vt:lpstr>
      <vt:lpstr>Domaći žele pomoći žalosnoj majci.</vt:lpstr>
      <vt:lpstr>Vode ju šumskom starješini Striboru.</vt:lpstr>
      <vt:lpstr>Stribor nudi majci mladost i sreću, ali ga ona odbija jer ne želi zaboraviti sina.</vt:lpstr>
      <vt:lpstr>Šuma nestaje i sva čarolija u njoj.  Majka i sin ostaju sami.</vt:lpstr>
      <vt:lpstr>Sin se pokajao i oženio dobru djevojku.</vt:lpstr>
      <vt:lpstr>Od tada žive zajedno sretni i veseli!</vt:lpstr>
      <vt:lpstr>U izradi sudjelovali: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ŠUMA STRIBOROVA</dc:title>
  <dc:creator>Marijana</dc:creator>
  <cp:lastModifiedBy>Acer</cp:lastModifiedBy>
  <cp:revision>7</cp:revision>
  <dcterms:created xsi:type="dcterms:W3CDTF">2016-11-19T16:05:58Z</dcterms:created>
  <dcterms:modified xsi:type="dcterms:W3CDTF">2016-11-27T18:24:50Z</dcterms:modified>
</cp:coreProperties>
</file>