
<file path=[Content_Types].xml><?xml version="1.0" encoding="utf-8"?>
<Types xmlns="http://schemas.openxmlformats.org/package/2006/content-types">
  <Default Extension="bmp" ContentType="image/bm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224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693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240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558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191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427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701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059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23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481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890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152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70F74A4C-442C-484E-BBC9-CE5229F7C318}" type="datetimeFigureOut">
              <a:rPr lang="hr-HR" smtClean="0"/>
              <a:t>27.11.2016.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32885B3A-E4A0-4731-BE6D-ECD94ED9C0F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724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ŠUMA STRIBOROVA</a:t>
            </a:r>
            <a:endParaRPr lang="hr-HR" sz="2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08848" y="4308279"/>
            <a:ext cx="4774306" cy="907665"/>
          </a:xfrm>
        </p:spPr>
        <p:txBody>
          <a:bodyPr>
            <a:normAutofit/>
          </a:bodyPr>
          <a:lstStyle/>
          <a:p>
            <a:r>
              <a:rPr lang="hr-HR" sz="2000" dirty="0" smtClean="0"/>
              <a:t>PO </a:t>
            </a:r>
            <a:r>
              <a:rPr lang="hr-HR" sz="2000" dirty="0" err="1" smtClean="0"/>
              <a:t>Kućanci</a:t>
            </a:r>
            <a:endParaRPr lang="hr-HR" sz="2000" dirty="0" smtClean="0"/>
          </a:p>
          <a:p>
            <a:r>
              <a:rPr lang="hr-HR" sz="2000" dirty="0" smtClean="0"/>
              <a:t>18. </a:t>
            </a:r>
            <a:r>
              <a:rPr lang="hr-HR" sz="2000" dirty="0"/>
              <a:t>s</a:t>
            </a:r>
            <a:r>
              <a:rPr lang="hr-HR" sz="2000" dirty="0" smtClean="0"/>
              <a:t>tudenoga 2016.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0207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96809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Treći dan je majka htjela sinu okrpati košulju.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94" y="1635617"/>
            <a:ext cx="5967211" cy="447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0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71051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Snaha joj nije dopustila.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97" y="1803042"/>
            <a:ext cx="5726805" cy="429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1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22567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Uto je naišlo ubogo djevojče poderanog rukava.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"/>
          <a:stretch/>
        </p:blipFill>
        <p:spPr>
          <a:xfrm>
            <a:off x="3172496" y="1815921"/>
            <a:ext cx="5847008" cy="432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89992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Baka joj je okrpala rukav. Za zahvalu je dobila svežanj luči.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/>
          <a:stretch/>
        </p:blipFill>
        <p:spPr>
          <a:xfrm>
            <a:off x="3123127" y="1790163"/>
            <a:ext cx="5945746" cy="426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2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35445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Sin i snaha odlaze kod kume u goste.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57" y="1841679"/>
            <a:ext cx="5555085" cy="416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8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18315" y="694109"/>
            <a:ext cx="10058400" cy="593778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Žalosna majka pali luči.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62" y="1558342"/>
            <a:ext cx="5666706" cy="425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80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22567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Iz plamena izlaze Domaći.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/>
          <a:stretch/>
        </p:blipFill>
        <p:spPr>
          <a:xfrm>
            <a:off x="3206839" y="1632857"/>
            <a:ext cx="5778322" cy="425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69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96809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Majka se veseli i pleše s njima.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24" y="1596980"/>
            <a:ext cx="5881352" cy="4411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5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83930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Požali se Maliku </a:t>
            </a:r>
            <a:r>
              <a:rPr lang="hr-HR" sz="2800" dirty="0" err="1"/>
              <a:t>T</a:t>
            </a:r>
            <a:r>
              <a:rPr lang="hr-HR" sz="2800" dirty="0" err="1" smtClean="0"/>
              <a:t>intiliniću</a:t>
            </a:r>
            <a:r>
              <a:rPr lang="hr-HR" sz="2800" dirty="0" smtClean="0"/>
              <a:t>. On joj odluči pomoći.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99" y="1790163"/>
            <a:ext cx="5606601" cy="420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3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22567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Podmetnuli su snahi svračja jaja. Otkrila je svoj jezik.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09" y="1774066"/>
            <a:ext cx="5711781" cy="4283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2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4986" y="694109"/>
            <a:ext cx="9043115" cy="774082"/>
          </a:xfrm>
        </p:spPr>
        <p:txBody>
          <a:bodyPr>
            <a:noAutofit/>
          </a:bodyPr>
          <a:lstStyle/>
          <a:p>
            <a:pPr algn="ctr"/>
            <a:r>
              <a:rPr lang="hr-HR" sz="2800" dirty="0" smtClean="0"/>
              <a:t>Zašao mladić u šumu </a:t>
            </a:r>
            <a:r>
              <a:rPr lang="hr-HR" sz="2800" dirty="0" err="1" smtClean="0"/>
              <a:t>Striborovu</a:t>
            </a:r>
            <a:r>
              <a:rPr lang="hr-HR" sz="2800" dirty="0" smtClean="0"/>
              <a:t> narezati drva. Nije znao da je šuma začarana.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80" y="1622738"/>
            <a:ext cx="6070241" cy="455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3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32414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Sin se razljuti i potjera majku iz kuće.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77474"/>
            <a:ext cx="57912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8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58172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Žalosna majka pođe u šumu i ponese luči.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28" y="1918951"/>
            <a:ext cx="5520744" cy="4140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1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09688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Upali ih. Ponovo dolaze Domaći.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72" y="1603420"/>
            <a:ext cx="6061656" cy="454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6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32414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Vode je </a:t>
            </a:r>
            <a:r>
              <a:rPr lang="hr-HR" sz="2800" dirty="0" err="1" smtClean="0"/>
              <a:t>Striboru</a:t>
            </a:r>
            <a:r>
              <a:rPr lang="hr-HR" sz="2800" dirty="0" smtClean="0"/>
              <a:t>, šumskom starješini. Sin i snaha ih slijede.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"/>
          <a:stretch/>
        </p:blipFill>
        <p:spPr>
          <a:xfrm>
            <a:off x="3226157" y="1738648"/>
            <a:ext cx="5739685" cy="423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80144"/>
          </a:xfrm>
        </p:spPr>
        <p:txBody>
          <a:bodyPr>
            <a:normAutofit/>
          </a:bodyPr>
          <a:lstStyle/>
          <a:p>
            <a:pPr algn="ctr"/>
            <a:r>
              <a:rPr lang="hr-HR" sz="2800" dirty="0" err="1" smtClean="0"/>
              <a:t>Stribor</a:t>
            </a:r>
            <a:r>
              <a:rPr lang="hr-HR" sz="2800" dirty="0" smtClean="0"/>
              <a:t> majci nudi vječnu mladost i zaborav. Majka odbija jer ne želi zaboraviti sina.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64" y="1725768"/>
            <a:ext cx="6053071" cy="453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2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61203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Čarolija nestaje. Majka i sin ostaju sami u šumi.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27" y="1789611"/>
            <a:ext cx="5640945" cy="4230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13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632414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Sin se kaje i nosi majku kući.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90" y="1442433"/>
            <a:ext cx="6327820" cy="4745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3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05902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Sin uskoro oženi ubogo djevojče. Svi troje nastaviše živjeti sretno.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57" y="1944710"/>
            <a:ext cx="5555085" cy="416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5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0968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800" dirty="0" smtClean="0"/>
              <a:t>U zimskim večerima Malik </a:t>
            </a:r>
            <a:r>
              <a:rPr lang="hr-HR" sz="2800" dirty="0" err="1" smtClean="0"/>
              <a:t>Tintilinić</a:t>
            </a:r>
            <a:r>
              <a:rPr lang="hr-HR" sz="2800" dirty="0" smtClean="0"/>
              <a:t> ih je nastavio posjećivati.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1906074"/>
            <a:ext cx="5589430" cy="419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8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2" y="901520"/>
            <a:ext cx="6877319" cy="515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8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54386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Iza panja pojavi se guja.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2" y="1905888"/>
            <a:ext cx="5623775" cy="421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69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92D050"/>
                </a:solidFill>
              </a:rPr>
              <a:t>U izradi sudjelovali</a:t>
            </a:r>
            <a:r>
              <a:rPr lang="hr-HR" dirty="0" smtClean="0"/>
              <a:t>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66800" y="2103120"/>
            <a:ext cx="8399172" cy="37052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/>
              <a:t>Renato Milić, Iva Živković i Lea </a:t>
            </a:r>
            <a:r>
              <a:rPr lang="hr-HR" sz="2800" dirty="0" err="1"/>
              <a:t>Ž</a:t>
            </a:r>
            <a:r>
              <a:rPr lang="hr-HR" sz="2800" smtClean="0"/>
              <a:t>ukić</a:t>
            </a:r>
            <a:r>
              <a:rPr lang="hr-HR" sz="2800" dirty="0" smtClean="0"/>
              <a:t> </a:t>
            </a:r>
            <a:r>
              <a:rPr lang="hr-HR" sz="2800" dirty="0" smtClean="0"/>
              <a:t>(</a:t>
            </a:r>
            <a:r>
              <a:rPr lang="hr-HR" sz="2800" dirty="0" smtClean="0">
                <a:solidFill>
                  <a:srgbClr val="92D050"/>
                </a:solidFill>
              </a:rPr>
              <a:t>2. razred</a:t>
            </a:r>
            <a:r>
              <a:rPr lang="hr-HR" sz="2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hr-HR" sz="2800" dirty="0" smtClean="0"/>
              <a:t>Bojana Bošnjak, Nikolina </a:t>
            </a:r>
            <a:r>
              <a:rPr lang="hr-HR" sz="2800" dirty="0" err="1" smtClean="0"/>
              <a:t>Lopatnik</a:t>
            </a:r>
            <a:r>
              <a:rPr lang="hr-HR" sz="2800" dirty="0" smtClean="0"/>
              <a:t>, Dora Tadić, Hrvoje Živković, Josip Živković, Petra </a:t>
            </a:r>
            <a:r>
              <a:rPr lang="hr-HR" sz="2800" dirty="0"/>
              <a:t>Ž</a:t>
            </a:r>
            <a:r>
              <a:rPr lang="hr-HR" sz="2800" dirty="0" smtClean="0"/>
              <a:t>ivković </a:t>
            </a:r>
            <a:r>
              <a:rPr lang="hr-HR" sz="2800" dirty="0" smtClean="0"/>
              <a:t>(</a:t>
            </a:r>
            <a:r>
              <a:rPr lang="hr-HR" sz="2800" dirty="0" smtClean="0">
                <a:solidFill>
                  <a:srgbClr val="92D050"/>
                </a:solidFill>
              </a:rPr>
              <a:t>3. razred</a:t>
            </a:r>
            <a:r>
              <a:rPr lang="hr-HR" sz="2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hr-HR" sz="2800" dirty="0" smtClean="0"/>
              <a:t>Ines </a:t>
            </a:r>
            <a:r>
              <a:rPr lang="hr-HR" sz="2800" dirty="0" err="1" smtClean="0"/>
              <a:t>Mazur</a:t>
            </a:r>
            <a:r>
              <a:rPr lang="hr-HR" sz="2800" dirty="0" smtClean="0"/>
              <a:t> Vidaković (</a:t>
            </a:r>
            <a:r>
              <a:rPr lang="hr-HR" sz="2800" dirty="0" smtClean="0">
                <a:solidFill>
                  <a:srgbClr val="92D050"/>
                </a:solidFill>
              </a:rPr>
              <a:t>učiteljica</a:t>
            </a:r>
            <a:r>
              <a:rPr lang="hr-HR" sz="2800" dirty="0" smtClean="0"/>
              <a:t>)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81967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25598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Guja se pretvori u prekrasnu djevojku. Mladić se zaljubi. 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65" y="1889973"/>
            <a:ext cx="5774031" cy="433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6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09688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Povede </a:t>
            </a:r>
            <a:r>
              <a:rPr lang="hr-HR" sz="2800" dirty="0"/>
              <a:t>guju – djevojku kući.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/>
          <a:stretch/>
        </p:blipFill>
        <p:spPr>
          <a:xfrm>
            <a:off x="3198255" y="1803042"/>
            <a:ext cx="5795490" cy="426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3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25598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Predstavi je majci kao snahu.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152" y="1815921"/>
            <a:ext cx="5915696" cy="443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4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35445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Mudra majka odmah shvati koga je sin doveo.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25" y="1725769"/>
            <a:ext cx="5907109" cy="443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4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89992"/>
          </a:xfrm>
        </p:spPr>
        <p:txBody>
          <a:bodyPr>
            <a:normAutofit/>
          </a:bodyPr>
          <a:lstStyle/>
          <a:p>
            <a:pPr algn="ctr"/>
            <a:r>
              <a:rPr lang="hr-HR" sz="2800" dirty="0" smtClean="0"/>
              <a:t>Prvi dan zla snaha potjera majku na vrh litice po snijeg da se umije.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/>
          <a:stretch/>
        </p:blipFill>
        <p:spPr>
          <a:xfrm>
            <a:off x="3181081" y="1777284"/>
            <a:ext cx="5829837" cy="433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4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38476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800" dirty="0" smtClean="0"/>
              <a:t>Drugi dan je potjera na zamrznuto jezero po šarana za ručak.</a:t>
            </a:r>
            <a:endParaRPr lang="hr-HR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67" y="1738648"/>
            <a:ext cx="5812665" cy="435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26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un">
  <a:themeElements>
    <a:clrScheme name="Sapu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pu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u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TM03457510[[fn=Sapun]]</Template>
  <TotalTime>18</TotalTime>
  <Words>312</Words>
  <Application>Microsoft Office PowerPoint</Application>
  <PresentationFormat>Prilagođeno</PresentationFormat>
  <Paragraphs>34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1" baseType="lpstr">
      <vt:lpstr>Sapun</vt:lpstr>
      <vt:lpstr>ŠUMA STRIBOROVA</vt:lpstr>
      <vt:lpstr>Zašao mladić u šumu Striborovu narezati drva. Nije znao da je šuma začarana.</vt:lpstr>
      <vt:lpstr>Iza panja pojavi se guja.</vt:lpstr>
      <vt:lpstr>Guja se pretvori u prekrasnu djevojku. Mladić se zaljubi. </vt:lpstr>
      <vt:lpstr>Povede guju – djevojku kući. </vt:lpstr>
      <vt:lpstr>Predstavi je majci kao snahu.</vt:lpstr>
      <vt:lpstr>Mudra majka odmah shvati koga je sin doveo.</vt:lpstr>
      <vt:lpstr>Prvi dan zla snaha potjera majku na vrh litice po snijeg da se umije.</vt:lpstr>
      <vt:lpstr>Drugi dan je potjera na zamrznuto jezero po šarana za ručak.</vt:lpstr>
      <vt:lpstr>Treći dan je majka htjela sinu okrpati košulju.</vt:lpstr>
      <vt:lpstr>Snaha joj nije dopustila.</vt:lpstr>
      <vt:lpstr>Uto je naišlo ubogo djevojče poderanog rukava.</vt:lpstr>
      <vt:lpstr>Baka joj je okrpala rukav. Za zahvalu je dobila svežanj luči.</vt:lpstr>
      <vt:lpstr>Sin i snaha odlaze kod kume u goste.</vt:lpstr>
      <vt:lpstr>Žalosna majka pali luči.</vt:lpstr>
      <vt:lpstr>Iz plamena izlaze Domaći.</vt:lpstr>
      <vt:lpstr>Majka se veseli i pleše s njima.</vt:lpstr>
      <vt:lpstr>Požali se Maliku Tintiliniću. On joj odluči pomoći.</vt:lpstr>
      <vt:lpstr>Podmetnuli su snahi svračja jaja. Otkrila je svoj jezik.</vt:lpstr>
      <vt:lpstr>Sin se razljuti i potjera majku iz kuće.</vt:lpstr>
      <vt:lpstr>Žalosna majka pođe u šumu i ponese luči.</vt:lpstr>
      <vt:lpstr>Upali ih. Ponovo dolaze Domaći.</vt:lpstr>
      <vt:lpstr>Vode je Striboru, šumskom starješini. Sin i snaha ih slijede.</vt:lpstr>
      <vt:lpstr>Stribor majci nudi vječnu mladost i zaborav. Majka odbija jer ne želi zaboraviti sina.</vt:lpstr>
      <vt:lpstr>Čarolija nestaje. Majka i sin ostaju sami u šumi.</vt:lpstr>
      <vt:lpstr>Sin se kaje i nosi majku kući.</vt:lpstr>
      <vt:lpstr>Sin uskoro oženi ubogo djevojče. Svi troje nastaviše živjeti sretno.</vt:lpstr>
      <vt:lpstr>U zimskim večerima Malik Tintilinić ih je nastavio posjećivati.</vt:lpstr>
      <vt:lpstr>PowerPointova prezentacija</vt:lpstr>
      <vt:lpstr>U izradi sudjelovali: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ŠUMA STRIBOROVA</dc:title>
  <dc:creator>Ines</dc:creator>
  <cp:lastModifiedBy>Acer</cp:lastModifiedBy>
  <cp:revision>5</cp:revision>
  <dcterms:created xsi:type="dcterms:W3CDTF">2016-11-23T21:11:52Z</dcterms:created>
  <dcterms:modified xsi:type="dcterms:W3CDTF">2016-11-27T18:28:57Z</dcterms:modified>
</cp:coreProperties>
</file>