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>
        <p:scale>
          <a:sx n="72" d="100"/>
          <a:sy n="72" d="100"/>
        </p:scale>
        <p:origin x="-1080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84885-0257-4020-92D4-6C29E45E1666}" type="datetimeFigureOut">
              <a:rPr lang="hr-HR" smtClean="0"/>
              <a:pPr/>
              <a:t>27.11.2016.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84ED8-0593-4BF1-8D51-7B0E3C78D27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7905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84ED8-0593-4BF1-8D51-7B0E3C78D27E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7246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0FF3-0EEF-485C-9E8A-51E3C35FB7E6}" type="datetimeFigureOut">
              <a:rPr lang="hr-HR" smtClean="0"/>
              <a:pPr/>
              <a:t>27.11.2016.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D7FE-1083-41D8-B2DE-12137717051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0FF3-0EEF-485C-9E8A-51E3C35FB7E6}" type="datetimeFigureOut">
              <a:rPr lang="hr-HR" smtClean="0"/>
              <a:pPr/>
              <a:t>27.11.2016.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D7FE-1083-41D8-B2DE-12137717051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0FF3-0EEF-485C-9E8A-51E3C35FB7E6}" type="datetimeFigureOut">
              <a:rPr lang="hr-HR" smtClean="0"/>
              <a:pPr/>
              <a:t>27.11.2016.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D7FE-1083-41D8-B2DE-12137717051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0FF3-0EEF-485C-9E8A-51E3C35FB7E6}" type="datetimeFigureOut">
              <a:rPr lang="hr-HR" smtClean="0"/>
              <a:pPr/>
              <a:t>27.11.2016.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D7FE-1083-41D8-B2DE-12137717051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0FF3-0EEF-485C-9E8A-51E3C35FB7E6}" type="datetimeFigureOut">
              <a:rPr lang="hr-HR" smtClean="0"/>
              <a:pPr/>
              <a:t>27.11.2016.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D7FE-1083-41D8-B2DE-12137717051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0FF3-0EEF-485C-9E8A-51E3C35FB7E6}" type="datetimeFigureOut">
              <a:rPr lang="hr-HR" smtClean="0"/>
              <a:pPr/>
              <a:t>27.11.2016.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D7FE-1083-41D8-B2DE-12137717051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0FF3-0EEF-485C-9E8A-51E3C35FB7E6}" type="datetimeFigureOut">
              <a:rPr lang="hr-HR" smtClean="0"/>
              <a:pPr/>
              <a:t>27.11.2016.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D7FE-1083-41D8-B2DE-12137717051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0FF3-0EEF-485C-9E8A-51E3C35FB7E6}" type="datetimeFigureOut">
              <a:rPr lang="hr-HR" smtClean="0"/>
              <a:pPr/>
              <a:t>27.11.2016.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D7FE-1083-41D8-B2DE-12137717051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0FF3-0EEF-485C-9E8A-51E3C35FB7E6}" type="datetimeFigureOut">
              <a:rPr lang="hr-HR" smtClean="0"/>
              <a:pPr/>
              <a:t>27.11.2016.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D7FE-1083-41D8-B2DE-12137717051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0FF3-0EEF-485C-9E8A-51E3C35FB7E6}" type="datetimeFigureOut">
              <a:rPr lang="hr-HR" smtClean="0"/>
              <a:pPr/>
              <a:t>27.11.2016.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D7FE-1083-41D8-B2DE-12137717051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0FF3-0EEF-485C-9E8A-51E3C35FB7E6}" type="datetimeFigureOut">
              <a:rPr lang="hr-HR" smtClean="0"/>
              <a:pPr/>
              <a:t>27.11.2016.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2A9D7FE-1083-41D8-B2DE-12137717051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8A0FF3-0EEF-485C-9E8A-51E3C35FB7E6}" type="datetimeFigureOut">
              <a:rPr lang="hr-HR" smtClean="0"/>
              <a:pPr/>
              <a:t>27.11.2016.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A9D7FE-1083-41D8-B2DE-121377170511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Integrirani nastavni dan</a:t>
            </a:r>
            <a:br>
              <a:rPr lang="hr-HR" dirty="0" smtClean="0"/>
            </a:br>
            <a:r>
              <a:rPr lang="hr-HR" dirty="0" smtClean="0"/>
              <a:t>Šuma Striborova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61048"/>
            <a:ext cx="7854696" cy="1120088"/>
          </a:xfrm>
        </p:spPr>
        <p:txBody>
          <a:bodyPr/>
          <a:lstStyle/>
          <a:p>
            <a:r>
              <a:rPr lang="hr-HR" dirty="0" smtClean="0"/>
              <a:t>PO </a:t>
            </a:r>
            <a:r>
              <a:rPr lang="hr-HR" dirty="0" err="1" smtClean="0"/>
              <a:t>Golinci</a:t>
            </a:r>
            <a:endParaRPr lang="hr-HR" dirty="0" smtClean="0"/>
          </a:p>
          <a:p>
            <a:r>
              <a:rPr lang="hr-HR" dirty="0" smtClean="0"/>
              <a:t>17. </a:t>
            </a:r>
            <a:r>
              <a:rPr lang="hr-HR" dirty="0"/>
              <a:t>l</a:t>
            </a:r>
            <a:r>
              <a:rPr lang="hr-HR" dirty="0" smtClean="0"/>
              <a:t>istopada 2016.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9. Sretan kraj</a:t>
            </a:r>
            <a:endParaRPr lang="hr-HR" dirty="0"/>
          </a:p>
        </p:txBody>
      </p:sp>
      <p:pic>
        <p:nvPicPr>
          <p:cNvPr id="4" name="Content Placeholder 3" descr="DSC_05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988840"/>
            <a:ext cx="7803444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U izradi sudjelovali: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43034" y="2060848"/>
            <a:ext cx="8229600" cy="360040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hr-HR" dirty="0" smtClean="0">
                <a:solidFill>
                  <a:srgbClr val="00B0F0"/>
                </a:solidFill>
              </a:rPr>
              <a:t>1. razred</a:t>
            </a:r>
            <a:r>
              <a:rPr lang="hr-HR" dirty="0">
                <a:solidFill>
                  <a:srgbClr val="00B0F0"/>
                </a:solidFill>
              </a:rPr>
              <a:t>: </a:t>
            </a:r>
            <a:r>
              <a:rPr lang="hr-HR" dirty="0"/>
              <a:t>Gabriela </a:t>
            </a:r>
            <a:r>
              <a:rPr lang="hr-HR" dirty="0" err="1"/>
              <a:t>Varjačić</a:t>
            </a:r>
            <a:r>
              <a:rPr lang="hr-HR" dirty="0"/>
              <a:t>, Gabrijel </a:t>
            </a:r>
            <a:r>
              <a:rPr lang="hr-HR" dirty="0" err="1"/>
              <a:t>Kamenički</a:t>
            </a:r>
            <a:endParaRPr lang="hr-HR" dirty="0"/>
          </a:p>
          <a:p>
            <a:pPr marL="0" lvl="0" indent="0">
              <a:buNone/>
            </a:pPr>
            <a:r>
              <a:rPr lang="hr-HR" dirty="0" smtClean="0">
                <a:solidFill>
                  <a:srgbClr val="00B0F0"/>
                </a:solidFill>
              </a:rPr>
              <a:t>2. razred</a:t>
            </a:r>
            <a:r>
              <a:rPr lang="hr-HR" dirty="0">
                <a:solidFill>
                  <a:srgbClr val="00B0F0"/>
                </a:solidFill>
              </a:rPr>
              <a:t>:</a:t>
            </a:r>
            <a:r>
              <a:rPr lang="hr-HR" dirty="0"/>
              <a:t>  Korina </a:t>
            </a:r>
            <a:r>
              <a:rPr lang="hr-HR" dirty="0" err="1"/>
              <a:t>Bajinac</a:t>
            </a:r>
            <a:r>
              <a:rPr lang="hr-HR" dirty="0"/>
              <a:t>, Petra Golub i </a:t>
            </a:r>
            <a:r>
              <a:rPr lang="hr-HR" dirty="0" err="1"/>
              <a:t>Kristijano</a:t>
            </a:r>
            <a:r>
              <a:rPr lang="hr-HR" dirty="0"/>
              <a:t> Grgić</a:t>
            </a:r>
          </a:p>
          <a:p>
            <a:pPr marL="0" lvl="0" indent="0">
              <a:buNone/>
            </a:pPr>
            <a:r>
              <a:rPr lang="hr-HR" dirty="0" smtClean="0">
                <a:solidFill>
                  <a:srgbClr val="00B0F0"/>
                </a:solidFill>
              </a:rPr>
              <a:t>3. razred</a:t>
            </a:r>
            <a:r>
              <a:rPr lang="hr-HR" dirty="0">
                <a:solidFill>
                  <a:srgbClr val="00B0F0"/>
                </a:solidFill>
              </a:rPr>
              <a:t>: </a:t>
            </a:r>
            <a:r>
              <a:rPr lang="hr-HR" dirty="0"/>
              <a:t>Iva </a:t>
            </a:r>
            <a:r>
              <a:rPr lang="hr-HR" dirty="0" err="1"/>
              <a:t>Benaček</a:t>
            </a:r>
            <a:r>
              <a:rPr lang="hr-HR" dirty="0"/>
              <a:t>, Gabrijel </a:t>
            </a:r>
            <a:r>
              <a:rPr lang="hr-HR" dirty="0" err="1"/>
              <a:t>Kusturić</a:t>
            </a:r>
            <a:r>
              <a:rPr lang="hr-HR" dirty="0"/>
              <a:t>, Lorena </a:t>
            </a:r>
            <a:r>
              <a:rPr lang="hr-HR" dirty="0" err="1"/>
              <a:t>Kuzel</a:t>
            </a:r>
            <a:r>
              <a:rPr lang="hr-HR" dirty="0"/>
              <a:t> i Emanuel </a:t>
            </a:r>
            <a:r>
              <a:rPr lang="hr-HR" dirty="0" err="1"/>
              <a:t>Perđun</a:t>
            </a:r>
            <a:endParaRPr lang="hr-HR" dirty="0"/>
          </a:p>
          <a:p>
            <a:pPr marL="0" lvl="0" indent="0">
              <a:buNone/>
            </a:pPr>
            <a:r>
              <a:rPr lang="hr-HR" dirty="0" smtClean="0">
                <a:solidFill>
                  <a:srgbClr val="00B0F0"/>
                </a:solidFill>
              </a:rPr>
              <a:t>4. razred</a:t>
            </a:r>
            <a:r>
              <a:rPr lang="hr-HR" dirty="0">
                <a:solidFill>
                  <a:srgbClr val="00B0F0"/>
                </a:solidFill>
              </a:rPr>
              <a:t>: </a:t>
            </a:r>
            <a:r>
              <a:rPr lang="hr-HR" dirty="0"/>
              <a:t>Petra Čalić, Matej Grgić, Luka Knežević, Toni </a:t>
            </a:r>
            <a:r>
              <a:rPr lang="hr-HR" dirty="0" err="1" smtClean="0"/>
              <a:t>Kusturić</a:t>
            </a:r>
            <a:r>
              <a:rPr lang="hr-HR" dirty="0"/>
              <a:t>, Dora </a:t>
            </a:r>
            <a:r>
              <a:rPr lang="hr-HR" dirty="0" err="1"/>
              <a:t>Miketek</a:t>
            </a:r>
            <a:r>
              <a:rPr lang="hr-HR" dirty="0"/>
              <a:t> i </a:t>
            </a:r>
            <a:r>
              <a:rPr lang="hr-HR" dirty="0" err="1"/>
              <a:t>Andreas</a:t>
            </a:r>
            <a:r>
              <a:rPr lang="hr-HR" dirty="0"/>
              <a:t> </a:t>
            </a:r>
            <a:r>
              <a:rPr lang="hr-HR" dirty="0" err="1" smtClean="0"/>
              <a:t>Novoselac</a:t>
            </a:r>
            <a:endParaRPr lang="hr-HR" dirty="0" smtClean="0"/>
          </a:p>
          <a:p>
            <a:pPr marL="0" lvl="0" indent="0">
              <a:buNone/>
            </a:pPr>
            <a:endParaRPr lang="hr-HR" dirty="0"/>
          </a:p>
          <a:p>
            <a:r>
              <a:rPr lang="hr-HR" dirty="0" smtClean="0"/>
              <a:t>Učiteljice: Ana Milić i Tena Puljić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7971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1. Mladić u šumi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4" name="Content Placeholder 3" descr="DSC_05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0278" y="1935163"/>
            <a:ext cx="7803444" cy="438943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2. Mladić upoznaje guju</a:t>
            </a:r>
            <a:endParaRPr lang="hr-HR" dirty="0"/>
          </a:p>
        </p:txBody>
      </p:sp>
      <p:pic>
        <p:nvPicPr>
          <p:cNvPr id="4" name="Content Placeholder 3" descr="DSC_05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0278" y="1935163"/>
            <a:ext cx="7803444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 Mladić dovodi ženu guju kući</a:t>
            </a:r>
            <a:endParaRPr lang="hr-HR" dirty="0"/>
          </a:p>
        </p:txBody>
      </p:sp>
      <p:pic>
        <p:nvPicPr>
          <p:cNvPr id="4" name="Content Placeholder 3" descr="DSC_05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0278" y="1935163"/>
            <a:ext cx="7803444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4. Snaha zadaje baki opasne zadatke</a:t>
            </a:r>
            <a:endParaRPr lang="hr-HR" dirty="0"/>
          </a:p>
        </p:txBody>
      </p:sp>
      <p:pic>
        <p:nvPicPr>
          <p:cNvPr id="4" name="Content Placeholder 3" descr="DSC_05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0278" y="1935163"/>
            <a:ext cx="7803444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5. Baka upoznaje siroto djevojče</a:t>
            </a:r>
            <a:endParaRPr lang="hr-HR" dirty="0"/>
          </a:p>
        </p:txBody>
      </p:sp>
      <p:pic>
        <p:nvPicPr>
          <p:cNvPr id="4" name="Content Placeholder 3" descr="DSC_05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0278" y="1935163"/>
            <a:ext cx="7803444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6. Baka i Domaći</a:t>
            </a:r>
            <a:endParaRPr lang="hr-HR" dirty="0"/>
          </a:p>
        </p:txBody>
      </p:sp>
      <p:pic>
        <p:nvPicPr>
          <p:cNvPr id="4" name="Content Placeholder 3" descr="DSC_05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0278" y="1935163"/>
            <a:ext cx="7803444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7. Sin i snaha tjeraju baku iz kuće</a:t>
            </a:r>
            <a:endParaRPr lang="hr-HR" dirty="0"/>
          </a:p>
        </p:txBody>
      </p:sp>
      <p:pic>
        <p:nvPicPr>
          <p:cNvPr id="4" name="Content Placeholder 3" descr="DSC_05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0278" y="1935163"/>
            <a:ext cx="7803444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8. Domaći odvode baku Striboru</a:t>
            </a:r>
            <a:endParaRPr lang="hr-HR" dirty="0"/>
          </a:p>
        </p:txBody>
      </p:sp>
      <p:pic>
        <p:nvPicPr>
          <p:cNvPr id="4" name="Content Placeholder 3" descr="DSC_05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0278" y="1935163"/>
            <a:ext cx="7803444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133</Words>
  <Application>Microsoft Office PowerPoint</Application>
  <PresentationFormat>Prikaz na zaslonu (4:3)</PresentationFormat>
  <Paragraphs>20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Flow</vt:lpstr>
      <vt:lpstr>Integrirani nastavni dan Šuma Striborova</vt:lpstr>
      <vt:lpstr>1. Mladić u šumi </vt:lpstr>
      <vt:lpstr>2. Mladić upoznaje guju</vt:lpstr>
      <vt:lpstr>3. Mladić dovodi ženu guju kući</vt:lpstr>
      <vt:lpstr>4. Snaha zadaje baki opasne zadatke</vt:lpstr>
      <vt:lpstr>5. Baka upoznaje siroto djevojče</vt:lpstr>
      <vt:lpstr>6. Baka i Domaći</vt:lpstr>
      <vt:lpstr>7. Sin i snaha tjeraju baku iz kuće</vt:lpstr>
      <vt:lpstr>8. Domaći odvode baku Striboru</vt:lpstr>
      <vt:lpstr>9. Sretan kraj</vt:lpstr>
      <vt:lpstr>U izradi sudjelovali: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Integrirani nastavni dan Šuma Striborova</dc:title>
  <dc:creator>Ana</dc:creator>
  <cp:lastModifiedBy>Acer</cp:lastModifiedBy>
  <cp:revision>4</cp:revision>
  <dcterms:created xsi:type="dcterms:W3CDTF">2016-11-17T16:49:35Z</dcterms:created>
  <dcterms:modified xsi:type="dcterms:W3CDTF">2016-11-27T18:23:17Z</dcterms:modified>
</cp:coreProperties>
</file>