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NO\Desktop\Novo%20Microsoft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NO\Desktop\Novo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Pjevači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046840298808802E-2"/>
          <c:y val="0.10930303030303032"/>
          <c:w val="0.75069496120677226"/>
          <c:h val="0.79711142925316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Postotci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Sheet2!$B$3:$B$7</c:f>
              <c:strCache>
                <c:ptCount val="5"/>
                <c:pt idx="0">
                  <c:v>Halid Bešlić</c:v>
                </c:pt>
                <c:pt idx="1">
                  <c:v>Miroslav Škoro</c:v>
                </c:pt>
                <c:pt idx="2">
                  <c:v>Mišo Kovač</c:v>
                </c:pt>
                <c:pt idx="3">
                  <c:v>Tony Cetinski</c:v>
                </c:pt>
                <c:pt idx="4">
                  <c:v>Toše Proeski</c:v>
                </c:pt>
              </c:strCache>
            </c:strRef>
          </c:cat>
          <c:val>
            <c:numRef>
              <c:f>Sheet2!$C$3:$C$7</c:f>
              <c:numCache>
                <c:formatCode>0%</c:formatCode>
                <c:ptCount val="5"/>
                <c:pt idx="0">
                  <c:v>0.13</c:v>
                </c:pt>
                <c:pt idx="1">
                  <c:v>0.47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48064"/>
        <c:axId val="28718208"/>
      </c:barChart>
      <c:catAx>
        <c:axId val="2784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28718208"/>
        <c:crosses val="autoZero"/>
        <c:auto val="1"/>
        <c:lblAlgn val="ctr"/>
        <c:lblOffset val="100"/>
        <c:noMultiLvlLbl val="0"/>
      </c:catAx>
      <c:valAx>
        <c:axId val="28718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848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Pjevači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Sheet2!$C$2</c:f>
              <c:strCache>
                <c:ptCount val="1"/>
                <c:pt idx="0">
                  <c:v>Postotci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Sheet2!$B$3:$B$7</c:f>
              <c:strCache>
                <c:ptCount val="5"/>
                <c:pt idx="0">
                  <c:v>Halid Bešlić</c:v>
                </c:pt>
                <c:pt idx="1">
                  <c:v>Miroslav Škoro</c:v>
                </c:pt>
                <c:pt idx="2">
                  <c:v>Mišo Kovač</c:v>
                </c:pt>
                <c:pt idx="3">
                  <c:v>Tony Cetinski</c:v>
                </c:pt>
                <c:pt idx="4">
                  <c:v>Toše Proeski</c:v>
                </c:pt>
              </c:strCache>
            </c:strRef>
          </c:cat>
          <c:val>
            <c:numRef>
              <c:f>Sheet2!$C$3:$C$7</c:f>
              <c:numCache>
                <c:formatCode>0%</c:formatCode>
                <c:ptCount val="5"/>
                <c:pt idx="0">
                  <c:v>0.13</c:v>
                </c:pt>
                <c:pt idx="1">
                  <c:v>0.47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Najdraži pjevač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Nives i Vedrana Perković</a:t>
            </a:r>
          </a:p>
          <a:p>
            <a:r>
              <a:rPr lang="hr-HR" dirty="0" smtClean="0"/>
              <a:t>7.a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8889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Zadatak nam je bio provoditi anketu.</a:t>
            </a:r>
          </a:p>
          <a:p>
            <a:r>
              <a:rPr lang="hr-HR" dirty="0" smtClean="0"/>
              <a:t>Mi smo odabrale temu: Najdraži pjevač.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700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Vrijeme i mjesto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18.11. u 15:00 h smo počeli provoditi anketu.</a:t>
            </a:r>
          </a:p>
          <a:p>
            <a:r>
              <a:rPr lang="hr-HR" dirty="0" smtClean="0"/>
              <a:t>U anketi je sudjelovalo točno 100 ljudi.</a:t>
            </a:r>
          </a:p>
          <a:p>
            <a:r>
              <a:rPr lang="hr-HR" dirty="0" smtClean="0"/>
              <a:t>Obilazili smo selo te provodili anketu preko razgovora.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4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Raspodjela poslova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 smo radile sve zajedno,kako bi u što kraćem roku bile gotove.</a:t>
            </a:r>
          </a:p>
          <a:p>
            <a:r>
              <a:rPr lang="hr-HR" dirty="0" smtClean="0"/>
              <a:t>Prvo smo provodili anketu preko razgovora, a zatim smo odlučile otići ispitivati u selo.</a:t>
            </a:r>
          </a:p>
          <a:p>
            <a:r>
              <a:rPr lang="hr-HR" dirty="0" smtClean="0"/>
              <a:t>Više smo ljudi ispitale preko razgovora.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63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 pjevača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Odlučile smo se za ovih 5 pjevača:</a:t>
            </a:r>
          </a:p>
          <a:p>
            <a:r>
              <a:rPr lang="hr-HR" dirty="0" smtClean="0"/>
              <a:t>Halid Bešlić</a:t>
            </a:r>
          </a:p>
          <a:p>
            <a:r>
              <a:rPr lang="hr-HR" dirty="0" smtClean="0"/>
              <a:t>Miroslav Škoro</a:t>
            </a:r>
          </a:p>
          <a:p>
            <a:r>
              <a:rPr lang="hr-HR" dirty="0" smtClean="0"/>
              <a:t>Mišo Kovač</a:t>
            </a:r>
          </a:p>
          <a:p>
            <a:r>
              <a:rPr lang="hr-HR" dirty="0" smtClean="0"/>
              <a:t>Tony Cetinski</a:t>
            </a:r>
          </a:p>
          <a:p>
            <a:r>
              <a:rPr lang="hr-HR" dirty="0" smtClean="0"/>
              <a:t>Toše Proeski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558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koga su ispitani najviše glasali možete pogledati u stupčastom dijagramu: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789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046964"/>
              </p:ext>
            </p:extLst>
          </p:nvPr>
        </p:nvGraphicFramePr>
        <p:xfrm>
          <a:off x="-62345" y="457200"/>
          <a:ext cx="9220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397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Rezultate možete pogledati i u kružnom dijagramu: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795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140401"/>
              </p:ext>
            </p:extLst>
          </p:nvPr>
        </p:nvGraphicFramePr>
        <p:xfrm>
          <a:off x="762000" y="609600"/>
          <a:ext cx="8153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5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135</Words>
  <Application>Microsoft Office PowerPoint</Application>
  <PresentationFormat>Prikaz na zaslonu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Verve</vt:lpstr>
      <vt:lpstr>Najdraži pjevač</vt:lpstr>
      <vt:lpstr>Zadatak</vt:lpstr>
      <vt:lpstr>Vrijeme i mjesto</vt:lpstr>
      <vt:lpstr>Raspodjela poslova</vt:lpstr>
      <vt:lpstr>5 pjevača</vt:lpstr>
      <vt:lpstr>Rezultati</vt:lpstr>
      <vt:lpstr>PowerPointova prezentacija</vt:lpstr>
      <vt:lpstr>Rezultati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Najdraži pjevač</dc:title>
  <dc:creator>TINO</dc:creator>
  <cp:lastModifiedBy>Učitelj</cp:lastModifiedBy>
  <cp:revision>5</cp:revision>
  <dcterms:created xsi:type="dcterms:W3CDTF">2006-08-16T00:00:00Z</dcterms:created>
  <dcterms:modified xsi:type="dcterms:W3CDTF">2016-11-24T09:53:49Z</dcterms:modified>
</cp:coreProperties>
</file>