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4CCA55-414E-4113-88E6-446E6E2BFCC8}" type="datetimeFigureOut">
              <a:rPr lang="sr-Latn-CS" smtClean="0"/>
              <a:t>24.11.2016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DFFE52-0048-43F4-A807-138A8867D4A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8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hr-HR" sz="8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knjiga</a:t>
            </a:r>
            <a:endParaRPr lang="hr-HR" sz="80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Knjige</a:t>
            </a:r>
            <a:endParaRPr lang="hr-HR" sz="72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Miško: </a:t>
            </a:r>
            <a:r>
              <a:rPr lang="hr-HR" strike="sngStrike" dirty="0" smtClean="0"/>
              <a:t>IIII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Heidi: </a:t>
            </a:r>
            <a:r>
              <a:rPr lang="hr-HR" strike="sngStrike" dirty="0" smtClean="0"/>
              <a:t>IIII</a:t>
            </a:r>
            <a:r>
              <a:rPr lang="hr-HR" dirty="0" smtClean="0"/>
              <a:t> IIII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Mama, volim te: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Vlak u snijegu: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Kad pobijedi ljubav: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endParaRPr lang="hr-HR" strike="sngStrike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Dnevnik Anne Frank: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endParaRPr lang="hr-HR" strike="sngStrike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Charlie i tvornica čokolade: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r>
              <a:rPr lang="hr-HR" strike="sngStrike" dirty="0" smtClean="0"/>
              <a:t>IIII</a:t>
            </a:r>
            <a:r>
              <a:rPr lang="hr-HR" dirty="0" smtClean="0"/>
              <a:t> </a:t>
            </a:r>
            <a:endParaRPr lang="hr-HR" strike="sngStrike" dirty="0" smtClean="0"/>
          </a:p>
          <a:p>
            <a:pPr>
              <a:buNone/>
            </a:pPr>
            <a:endParaRPr lang="hr-HR" strike="sngStrike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24310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571736" cy="3673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nevnik_ane_frank_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0"/>
            <a:ext cx="350046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ff6b3c8b-ba33-4050-9f1f-34d3a35ffbd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0"/>
            <a:ext cx="3286116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eid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571876"/>
            <a:ext cx="2343150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m_2254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5984" y="3500438"/>
            <a:ext cx="2286016" cy="3357562"/>
          </a:xfrm>
          <a:prstGeom prst="rect">
            <a:avLst/>
          </a:prstGeom>
        </p:spPr>
      </p:pic>
      <p:pic>
        <p:nvPicPr>
          <p:cNvPr id="9" name="Picture 8" descr="Mama-volim-te-William-Saroyan-i-deveti-rodendan_article_fu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3429000"/>
            <a:ext cx="2214578" cy="3429000"/>
          </a:xfrm>
          <a:prstGeom prst="rect">
            <a:avLst/>
          </a:prstGeom>
        </p:spPr>
      </p:pic>
      <p:pic>
        <p:nvPicPr>
          <p:cNvPr id="10" name="Picture 9" descr="Stribor-Charlie-i-tvornica-cokolad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16" y="3286124"/>
            <a:ext cx="2285984" cy="3571876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Zanimljivosti</a:t>
            </a:r>
            <a:endParaRPr lang="hr-HR" sz="66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Prvi dan:</a:t>
            </a:r>
          </a:p>
          <a:p>
            <a:pPr>
              <a:buNone/>
            </a:pPr>
            <a:r>
              <a:rPr lang="hr-HR" dirty="0" smtClean="0"/>
              <a:t>14. 11. išle smo u dvije ulice bana Josipa Jelačića i ulicu kralja Zvonimira. Ponudili smo 7 knjiga a većina je odabrala Vlak u snijegu jer je to starija knjiga, mnogi su je čitali i pogledali film.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Drugi dan:</a:t>
            </a:r>
          </a:p>
          <a:p>
            <a:pPr>
              <a:buNone/>
            </a:pPr>
            <a:r>
              <a:rPr lang="hr-HR" dirty="0" smtClean="0"/>
              <a:t>15.11. išle smo u ulicu Josipa Juraja Strossmayera, braće Radića i kralja Tomislava. Kao i prvi dan većina je odabrala Vlak u snijegu. Odma nakon toga je Mama, volim te. Najmanje glasova ima knjiga Dnevnik Anne Frank </a:t>
            </a:r>
            <a:endParaRPr lang="hr-H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Više o knjigama</a:t>
            </a:r>
            <a:endParaRPr lang="hr-HR" sz="5400" b="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u="sng" dirty="0" smtClean="0"/>
              <a:t>Miško</a:t>
            </a:r>
            <a:r>
              <a:rPr lang="hr-HR" dirty="0" smtClean="0"/>
              <a:t>- </a:t>
            </a:r>
            <a:r>
              <a:rPr lang="hr-HR" sz="1600" dirty="0" smtClean="0"/>
              <a:t>“Miško” je jedna od nekoliko zbirki pripovjedaka Vlatka Šarića inspiriranih životinjskim svijetom. Poznat kao veliki zaljubljenik u prirodu, Šarić je imao prilike izbliza promatrati životinje.</a:t>
            </a:r>
          </a:p>
          <a:p>
            <a:pPr>
              <a:buFont typeface="Wingdings" pitchFamily="2" charset="2"/>
              <a:buChar char="v"/>
            </a:pPr>
            <a:r>
              <a:rPr lang="hr-HR" u="sng" dirty="0" smtClean="0"/>
              <a:t>Heidi</a:t>
            </a:r>
            <a:r>
              <a:rPr lang="hr-HR" dirty="0" smtClean="0"/>
              <a:t>- </a:t>
            </a:r>
            <a:r>
              <a:rPr lang="hr-HR" sz="1600" dirty="0" smtClean="0"/>
              <a:t>“Heidi” je poznati roman Švicarske autorice Johanne Spyri, objavljen 1881. godine. Djelo je prvi puta objavljeno u dva djela. Prvo je nosilo naslov “Heidine godine učenja i putovanja”, a drugo “Heidi koristi ono što je naučila”. </a:t>
            </a:r>
          </a:p>
          <a:p>
            <a:pPr>
              <a:buFont typeface="Wingdings" pitchFamily="2" charset="2"/>
              <a:buChar char="v"/>
            </a:pPr>
            <a:r>
              <a:rPr lang="hr-HR" u="sng" dirty="0" smtClean="0"/>
              <a:t> Mama, volim te- </a:t>
            </a:r>
            <a:r>
              <a:rPr lang="vi-VN" sz="1600" dirty="0" smtClean="0"/>
              <a:t>Knjigu </a:t>
            </a:r>
            <a:r>
              <a:rPr lang="vi-VN" sz="1600" i="1" dirty="0" smtClean="0"/>
              <a:t>Mama, volim te</a:t>
            </a:r>
            <a:r>
              <a:rPr lang="hr-HR" sz="1600" i="1" dirty="0" smtClean="0"/>
              <a:t> </a:t>
            </a:r>
            <a:r>
              <a:rPr lang="vi-VN" sz="1600" dirty="0" smtClean="0"/>
              <a:t>Williama Saroyana , simpatičnog brke nasmijanih očiju, ako je suditi po fotografijama, a velikog emotivca s obzirom na tople i vrlo osobne tekstove koje je ispisao, davnih mi je dana za 9. rođendan darovala Arijana, prijateljica iz razreda. </a:t>
            </a:r>
            <a:endParaRPr lang="hr-HR" sz="1600" dirty="0" smtClean="0"/>
          </a:p>
          <a:p>
            <a:pPr>
              <a:buFont typeface="Wingdings" pitchFamily="2" charset="2"/>
              <a:buChar char="v"/>
            </a:pPr>
            <a:r>
              <a:rPr lang="hr-HR" u="sng" dirty="0" smtClean="0"/>
              <a:t>Vlak u snijegu- </a:t>
            </a:r>
            <a:r>
              <a:rPr lang="hr-HR" sz="1700" dirty="0" smtClean="0"/>
              <a:t>Vlak u snijegu” je dječji roman. Radnja govori u putovanju djece iz Velikog Sela kada je učitelj Mato Lovrak poveo učenike na izlet u veliki grad. Na povratku se vlak našao zatrpan u snijegu.</a:t>
            </a:r>
            <a:endParaRPr lang="hr-HR" sz="1700" u="sng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u="sng" dirty="0" smtClean="0"/>
              <a:t>Kad pobijedi ljubav- </a:t>
            </a:r>
            <a:r>
              <a:rPr lang="hr-HR" sz="1800" dirty="0" smtClean="0"/>
              <a:t>“Kad pobijedi ljubav” roman je ozbiljne tematike namijenjen tinejdžerima. Pisan je jednostavnim jezikom, u trećem licu, s profiliranim likovima od kojih svaki proživljava svoju životnu priču.</a:t>
            </a:r>
          </a:p>
          <a:p>
            <a:pPr>
              <a:buFont typeface="Wingdings" pitchFamily="2" charset="2"/>
              <a:buChar char="v"/>
            </a:pPr>
            <a:r>
              <a:rPr lang="hr-HR" u="sng" dirty="0" smtClean="0"/>
              <a:t>Dnevnik Anne Frank</a:t>
            </a:r>
            <a:r>
              <a:rPr lang="hr-HR" sz="1600" u="sng" dirty="0" smtClean="0"/>
              <a:t>-</a:t>
            </a:r>
            <a:r>
              <a:rPr lang="vi-VN" sz="1600" dirty="0" smtClean="0"/>
              <a:t> Anne Frank umrla je u ožujku 1945. u petnaestoj godini života u koncetrcijskom logoru Bergen-Belsen. Dvije godine poslije toga objavljena je knjiga </a:t>
            </a:r>
            <a:r>
              <a:rPr lang="vi-VN" sz="1600" i="1" dirty="0" smtClean="0"/>
              <a:t>Dnevnik Anne Frank. </a:t>
            </a:r>
            <a:r>
              <a:rPr lang="vi-VN" sz="1600" dirty="0" smtClean="0"/>
              <a:t>Knjiga je doživjela uspjeh neviđenih razmjera, objavljena je u više od trideset zemalja i prodana u više od šesnaest milijuna primjeraka..</a:t>
            </a:r>
            <a:endParaRPr lang="hr-HR" sz="1600" dirty="0" smtClean="0"/>
          </a:p>
          <a:p>
            <a:pPr>
              <a:buFont typeface="Wingdings" pitchFamily="2" charset="2"/>
              <a:buChar char="v"/>
            </a:pPr>
            <a:r>
              <a:rPr lang="hr-HR" u="sng" dirty="0" smtClean="0"/>
              <a:t>Charlie i tvornica čokolade-</a:t>
            </a:r>
            <a:r>
              <a:rPr lang="vi-VN" dirty="0" smtClean="0"/>
              <a:t> </a:t>
            </a:r>
            <a:r>
              <a:rPr lang="vi-VN" sz="1900" dirty="0" smtClean="0"/>
              <a:t>Charlie i tvornica čokolade predstavlja zabavan i bajkovit dječji roman u kojem se nalazi mnogo obilježja moderne bajke. U knjizi postoji puno toga nestvarnog i baš kao u svakoj drugoj bajci, tako i ovdje dobrota svaki put bude nagrađena.</a:t>
            </a:r>
            <a:endParaRPr lang="hr-HR" sz="1900" u="sng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Napravile: Kristina, Lea, Ana i Lucija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296</Words>
  <Application>Microsoft Office PowerPoint</Application>
  <PresentationFormat>Prikaz na zaslonu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Apex</vt:lpstr>
      <vt:lpstr> knjiga</vt:lpstr>
      <vt:lpstr>Knjige</vt:lpstr>
      <vt:lpstr>PowerPointova prezentacija</vt:lpstr>
      <vt:lpstr>Zanimljivosti</vt:lpstr>
      <vt:lpstr>PowerPointova prezentacija</vt:lpstr>
      <vt:lpstr>Više o knjigama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Čitanost knjiga</dc:title>
  <dc:creator>Lea Lorena</dc:creator>
  <cp:lastModifiedBy>Učitelj</cp:lastModifiedBy>
  <cp:revision>11</cp:revision>
  <dcterms:created xsi:type="dcterms:W3CDTF">2016-11-20T11:57:42Z</dcterms:created>
  <dcterms:modified xsi:type="dcterms:W3CDTF">2016-11-24T09:54:42Z</dcterms:modified>
</cp:coreProperties>
</file>